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Playfair Display"/>
      <p:regular r:id="rId27"/>
      <p:bold r:id="rId28"/>
      <p:italic r:id="rId29"/>
      <p:boldItalic r:id="rId30"/>
    </p:embeddedFont>
    <p:embeddedFont>
      <p:font typeface="Montserrat"/>
      <p:regular r:id="rId31"/>
      <p:bold r:id="rId32"/>
      <p:italic r:id="rId33"/>
      <p:boldItalic r:id="rId34"/>
    </p:embeddedFont>
    <p:embeddedFont>
      <p:font typeface="Raleway Thin"/>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39" roundtripDataSignature="AMtx7mg8jRONGCQhosk3tTmtf+tZ8DzV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RalewayThin-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RalewayThin-italic.fntdata"/><Relationship Id="rId14" Type="http://schemas.openxmlformats.org/officeDocument/2006/relationships/slide" Target="slides/slide9.xml"/><Relationship Id="rId36" Type="http://schemas.openxmlformats.org/officeDocument/2006/relationships/font" Target="fonts/RalewayThin-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RalewayThin-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9" name="Shape 9"/>
        <p:cNvGrpSpPr/>
        <p:nvPr/>
      </p:nvGrpSpPr>
      <p:grpSpPr>
        <a:xfrm>
          <a:off x="0" y="0"/>
          <a:ext cx="0" cy="0"/>
          <a:chOff x="0" y="0"/>
          <a:chExt cx="0" cy="0"/>
        </a:xfrm>
      </p:grpSpPr>
      <p:pic>
        <p:nvPicPr>
          <p:cNvPr id="10" name="Google Shape;10;p19"/>
          <p:cNvPicPr preferRelativeResize="0"/>
          <p:nvPr/>
        </p:nvPicPr>
        <p:blipFill rotWithShape="1">
          <a:blip r:embed="rId2">
            <a:alphaModFix/>
          </a:blip>
          <a:srcRect b="20779" l="0" r="0" t="0"/>
          <a:stretch/>
        </p:blipFill>
        <p:spPr>
          <a:xfrm>
            <a:off x="2143025" y="2788375"/>
            <a:ext cx="4857949" cy="2355125"/>
          </a:xfrm>
          <a:prstGeom prst="rect">
            <a:avLst/>
          </a:prstGeom>
          <a:noFill/>
          <a:ln>
            <a:noFill/>
          </a:ln>
        </p:spPr>
      </p:pic>
      <p:pic>
        <p:nvPicPr>
          <p:cNvPr id="11" name="Google Shape;11;p19"/>
          <p:cNvPicPr preferRelativeResize="0"/>
          <p:nvPr/>
        </p:nvPicPr>
        <p:blipFill rotWithShape="1">
          <a:blip r:embed="rId3">
            <a:alphaModFix/>
          </a:blip>
          <a:srcRect b="37011" l="0" r="0" t="0"/>
          <a:stretch/>
        </p:blipFill>
        <p:spPr>
          <a:xfrm rot="10800000">
            <a:off x="2513351" y="-11424"/>
            <a:ext cx="4117299" cy="1872574"/>
          </a:xfrm>
          <a:prstGeom prst="rect">
            <a:avLst/>
          </a:prstGeom>
          <a:noFill/>
          <a:ln>
            <a:noFill/>
          </a:ln>
        </p:spPr>
      </p:pic>
      <p:pic>
        <p:nvPicPr>
          <p:cNvPr id="12" name="Google Shape;12;p19"/>
          <p:cNvPicPr preferRelativeResize="0"/>
          <p:nvPr/>
        </p:nvPicPr>
        <p:blipFill rotWithShape="1">
          <a:blip r:embed="rId4">
            <a:alphaModFix/>
          </a:blip>
          <a:srcRect b="0" l="0" r="0" t="0"/>
          <a:stretch/>
        </p:blipFill>
        <p:spPr>
          <a:xfrm>
            <a:off x="0" y="3654969"/>
            <a:ext cx="1912270" cy="1488530"/>
          </a:xfrm>
          <a:prstGeom prst="rect">
            <a:avLst/>
          </a:prstGeom>
          <a:noFill/>
          <a:ln>
            <a:noFill/>
          </a:ln>
        </p:spPr>
      </p:pic>
      <p:pic>
        <p:nvPicPr>
          <p:cNvPr id="13" name="Google Shape;13;p19"/>
          <p:cNvPicPr preferRelativeResize="0"/>
          <p:nvPr/>
        </p:nvPicPr>
        <p:blipFill rotWithShape="1">
          <a:blip r:embed="rId5">
            <a:alphaModFix/>
          </a:blip>
          <a:srcRect b="0" l="0" r="0" t="0"/>
          <a:stretch/>
        </p:blipFill>
        <p:spPr>
          <a:xfrm rot="5400000">
            <a:off x="7463691" y="3463200"/>
            <a:ext cx="1393364" cy="1967253"/>
          </a:xfrm>
          <a:prstGeom prst="rect">
            <a:avLst/>
          </a:prstGeom>
          <a:noFill/>
          <a:ln>
            <a:noFill/>
          </a:ln>
        </p:spPr>
      </p:pic>
      <p:sp>
        <p:nvSpPr>
          <p:cNvPr id="14" name="Google Shape;14;p19"/>
          <p:cNvSpPr txBox="1"/>
          <p:nvPr>
            <p:ph type="ctrTitle"/>
          </p:nvPr>
        </p:nvSpPr>
        <p:spPr>
          <a:xfrm>
            <a:off x="1039100" y="1991825"/>
            <a:ext cx="7065900" cy="115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000"/>
              <a:buNone/>
              <a:defRPr sz="6000"/>
            </a:lvl1pPr>
            <a:lvl2pPr lvl="1" algn="ctr">
              <a:lnSpc>
                <a:spcPct val="90000"/>
              </a:lnSpc>
              <a:spcBef>
                <a:spcPts val="0"/>
              </a:spcBef>
              <a:spcAft>
                <a:spcPts val="0"/>
              </a:spcAft>
              <a:buSzPts val="6000"/>
              <a:buNone/>
              <a:defRPr sz="6000"/>
            </a:lvl2pPr>
            <a:lvl3pPr lvl="2" algn="ctr">
              <a:lnSpc>
                <a:spcPct val="90000"/>
              </a:lnSpc>
              <a:spcBef>
                <a:spcPts val="0"/>
              </a:spcBef>
              <a:spcAft>
                <a:spcPts val="0"/>
              </a:spcAft>
              <a:buSzPts val="6000"/>
              <a:buNone/>
              <a:defRPr sz="6000"/>
            </a:lvl3pPr>
            <a:lvl4pPr lvl="3" algn="ctr">
              <a:lnSpc>
                <a:spcPct val="90000"/>
              </a:lnSpc>
              <a:spcBef>
                <a:spcPts val="0"/>
              </a:spcBef>
              <a:spcAft>
                <a:spcPts val="0"/>
              </a:spcAft>
              <a:buSzPts val="6000"/>
              <a:buNone/>
              <a:defRPr sz="6000"/>
            </a:lvl4pPr>
            <a:lvl5pPr lvl="4" algn="ctr">
              <a:lnSpc>
                <a:spcPct val="90000"/>
              </a:lnSpc>
              <a:spcBef>
                <a:spcPts val="0"/>
              </a:spcBef>
              <a:spcAft>
                <a:spcPts val="0"/>
              </a:spcAft>
              <a:buSzPts val="6000"/>
              <a:buNone/>
              <a:defRPr sz="6000"/>
            </a:lvl5pPr>
            <a:lvl6pPr lvl="5" algn="ctr">
              <a:lnSpc>
                <a:spcPct val="90000"/>
              </a:lnSpc>
              <a:spcBef>
                <a:spcPts val="0"/>
              </a:spcBef>
              <a:spcAft>
                <a:spcPts val="0"/>
              </a:spcAft>
              <a:buSzPts val="6000"/>
              <a:buNone/>
              <a:defRPr sz="6000"/>
            </a:lvl6pPr>
            <a:lvl7pPr lvl="6" algn="ctr">
              <a:lnSpc>
                <a:spcPct val="90000"/>
              </a:lnSpc>
              <a:spcBef>
                <a:spcPts val="0"/>
              </a:spcBef>
              <a:spcAft>
                <a:spcPts val="0"/>
              </a:spcAft>
              <a:buSzPts val="6000"/>
              <a:buNone/>
              <a:defRPr sz="6000"/>
            </a:lvl7pPr>
            <a:lvl8pPr lvl="7" algn="ctr">
              <a:lnSpc>
                <a:spcPct val="90000"/>
              </a:lnSpc>
              <a:spcBef>
                <a:spcPts val="0"/>
              </a:spcBef>
              <a:spcAft>
                <a:spcPts val="0"/>
              </a:spcAft>
              <a:buSzPts val="6000"/>
              <a:buNone/>
              <a:defRPr sz="6000"/>
            </a:lvl8pPr>
            <a:lvl9pPr lvl="8" algn="ctr">
              <a:lnSpc>
                <a:spcPct val="90000"/>
              </a:lnSpc>
              <a:spcBef>
                <a:spcPts val="0"/>
              </a:spcBef>
              <a:spcAft>
                <a:spcPts val="0"/>
              </a:spcAft>
              <a:buSzPts val="6000"/>
              <a:buNone/>
              <a:defRPr sz="6000"/>
            </a:lvl9pPr>
          </a:lstStyle>
          <a:p/>
        </p:txBody>
      </p:sp>
      <p:pic>
        <p:nvPicPr>
          <p:cNvPr id="15" name="Google Shape;15;p19"/>
          <p:cNvPicPr preferRelativeResize="0"/>
          <p:nvPr/>
        </p:nvPicPr>
        <p:blipFill rotWithShape="1">
          <a:blip r:embed="rId4">
            <a:alphaModFix/>
          </a:blip>
          <a:srcRect b="0" l="0" r="0" t="0"/>
          <a:stretch/>
        </p:blipFill>
        <p:spPr>
          <a:xfrm flipH="1" rot="-5400000">
            <a:off x="7443611" y="203467"/>
            <a:ext cx="1912270" cy="1488530"/>
          </a:xfrm>
          <a:prstGeom prst="rect">
            <a:avLst/>
          </a:prstGeom>
          <a:noFill/>
          <a:ln>
            <a:noFill/>
          </a:ln>
        </p:spPr>
      </p:pic>
      <p:pic>
        <p:nvPicPr>
          <p:cNvPr id="16" name="Google Shape;16;p19"/>
          <p:cNvPicPr preferRelativeResize="0"/>
          <p:nvPr/>
        </p:nvPicPr>
        <p:blipFill rotWithShape="1">
          <a:blip r:embed="rId5">
            <a:alphaModFix/>
          </a:blip>
          <a:srcRect b="0" l="0" r="0" t="0"/>
          <a:stretch/>
        </p:blipFill>
        <p:spPr>
          <a:xfrm flipH="1">
            <a:off x="0" y="0"/>
            <a:ext cx="1393364" cy="1967253"/>
          </a:xfrm>
          <a:prstGeom prst="rect">
            <a:avLst/>
          </a:prstGeom>
          <a:noFill/>
          <a:ln>
            <a:noFill/>
          </a:ln>
        </p:spPr>
      </p:pic>
      <p:sp>
        <p:nvSpPr>
          <p:cNvPr id="17" name="Google Shape;17;p19"/>
          <p:cNvSpPr/>
          <p:nvPr/>
        </p:nvSpPr>
        <p:spPr>
          <a:xfrm>
            <a:off x="440700" y="440700"/>
            <a:ext cx="8271000" cy="4262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chemeClr val="dk1"/>
        </a:solidFill>
      </p:bgPr>
    </p:bg>
    <p:spTree>
      <p:nvGrpSpPr>
        <p:cNvPr id="60" name="Shape 60"/>
        <p:cNvGrpSpPr/>
        <p:nvPr/>
      </p:nvGrpSpPr>
      <p:grpSpPr>
        <a:xfrm>
          <a:off x="0" y="0"/>
          <a:ext cx="0" cy="0"/>
          <a:chOff x="0" y="0"/>
          <a:chExt cx="0" cy="0"/>
        </a:xfrm>
      </p:grpSpPr>
      <p:sp>
        <p:nvSpPr>
          <p:cNvPr id="61" name="Google Shape;61;p2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p28"/>
          <p:cNvPicPr preferRelativeResize="0"/>
          <p:nvPr/>
        </p:nvPicPr>
        <p:blipFill rotWithShape="1">
          <a:blip r:embed="rId2">
            <a:alphaModFix/>
          </a:blip>
          <a:srcRect b="0" l="0" r="0" t="0"/>
          <a:stretch/>
        </p:blipFill>
        <p:spPr>
          <a:xfrm>
            <a:off x="0" y="3292736"/>
            <a:ext cx="2377614" cy="1850764"/>
          </a:xfrm>
          <a:prstGeom prst="rect">
            <a:avLst/>
          </a:prstGeom>
          <a:noFill/>
          <a:ln>
            <a:noFill/>
          </a:ln>
        </p:spPr>
      </p:pic>
      <p:pic>
        <p:nvPicPr>
          <p:cNvPr id="63" name="Google Shape;63;p28"/>
          <p:cNvPicPr preferRelativeResize="0"/>
          <p:nvPr/>
        </p:nvPicPr>
        <p:blipFill rotWithShape="1">
          <a:blip r:embed="rId3">
            <a:alphaModFix/>
          </a:blip>
          <a:srcRect b="0" l="0" r="0" t="0"/>
          <a:stretch/>
        </p:blipFill>
        <p:spPr>
          <a:xfrm>
            <a:off x="7411566" y="0"/>
            <a:ext cx="1732434" cy="244598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pic>
        <p:nvPicPr>
          <p:cNvPr id="65" name="Google Shape;65;p29"/>
          <p:cNvPicPr preferRelativeResize="0"/>
          <p:nvPr/>
        </p:nvPicPr>
        <p:blipFill rotWithShape="1">
          <a:blip r:embed="rId2">
            <a:alphaModFix/>
          </a:blip>
          <a:srcRect b="0" l="0" r="0" t="0"/>
          <a:stretch/>
        </p:blipFill>
        <p:spPr>
          <a:xfrm>
            <a:off x="0" y="3292736"/>
            <a:ext cx="2377614" cy="1850764"/>
          </a:xfrm>
          <a:prstGeom prst="rect">
            <a:avLst/>
          </a:prstGeom>
          <a:noFill/>
          <a:ln>
            <a:noFill/>
          </a:ln>
        </p:spPr>
      </p:pic>
      <p:pic>
        <p:nvPicPr>
          <p:cNvPr id="66" name="Google Shape;66;p29"/>
          <p:cNvPicPr preferRelativeResize="0"/>
          <p:nvPr/>
        </p:nvPicPr>
        <p:blipFill rotWithShape="1">
          <a:blip r:embed="rId3">
            <a:alphaModFix/>
          </a:blip>
          <a:srcRect b="0" l="0" r="0" t="0"/>
          <a:stretch/>
        </p:blipFill>
        <p:spPr>
          <a:xfrm>
            <a:off x="7411566" y="0"/>
            <a:ext cx="1732434" cy="2445982"/>
          </a:xfrm>
          <a:prstGeom prst="rect">
            <a:avLst/>
          </a:prstGeom>
          <a:noFill/>
          <a:ln>
            <a:noFill/>
          </a:ln>
        </p:spPr>
      </p:pic>
      <p:sp>
        <p:nvSpPr>
          <p:cNvPr id="67" name="Google Shape;67;p29"/>
          <p:cNvSpPr/>
          <p:nvPr/>
        </p:nvSpPr>
        <p:spPr>
          <a:xfrm rot="5400000">
            <a:off x="883569" y="5796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9"/>
          <p:cNvSpPr txBox="1"/>
          <p:nvPr>
            <p:ph type="title"/>
          </p:nvPr>
        </p:nvSpPr>
        <p:spPr>
          <a:xfrm>
            <a:off x="1039100" y="323425"/>
            <a:ext cx="7065900" cy="648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sz="3200"/>
            </a:lvl1pPr>
            <a:lvl2pPr lvl="1" algn="l">
              <a:lnSpc>
                <a:spcPct val="90000"/>
              </a:lnSpc>
              <a:spcBef>
                <a:spcPts val="0"/>
              </a:spcBef>
              <a:spcAft>
                <a:spcPts val="0"/>
              </a:spcAft>
              <a:buSzPts val="3200"/>
              <a:buNone/>
              <a:defRPr sz="3200"/>
            </a:lvl2pPr>
            <a:lvl3pPr lvl="2" algn="l">
              <a:lnSpc>
                <a:spcPct val="90000"/>
              </a:lnSpc>
              <a:spcBef>
                <a:spcPts val="0"/>
              </a:spcBef>
              <a:spcAft>
                <a:spcPts val="0"/>
              </a:spcAft>
              <a:buSzPts val="3200"/>
              <a:buNone/>
              <a:defRPr sz="3200"/>
            </a:lvl3pPr>
            <a:lvl4pPr lvl="3" algn="l">
              <a:lnSpc>
                <a:spcPct val="90000"/>
              </a:lnSpc>
              <a:spcBef>
                <a:spcPts val="0"/>
              </a:spcBef>
              <a:spcAft>
                <a:spcPts val="0"/>
              </a:spcAft>
              <a:buSzPts val="3200"/>
              <a:buNone/>
              <a:defRPr sz="3200"/>
            </a:lvl4pPr>
            <a:lvl5pPr lvl="4" algn="l">
              <a:lnSpc>
                <a:spcPct val="90000"/>
              </a:lnSpc>
              <a:spcBef>
                <a:spcPts val="0"/>
              </a:spcBef>
              <a:spcAft>
                <a:spcPts val="0"/>
              </a:spcAft>
              <a:buSzPts val="3200"/>
              <a:buNone/>
              <a:defRPr sz="3200"/>
            </a:lvl5pPr>
            <a:lvl6pPr lvl="5" algn="l">
              <a:lnSpc>
                <a:spcPct val="90000"/>
              </a:lnSpc>
              <a:spcBef>
                <a:spcPts val="0"/>
              </a:spcBef>
              <a:spcAft>
                <a:spcPts val="0"/>
              </a:spcAft>
              <a:buSzPts val="3200"/>
              <a:buNone/>
              <a:defRPr sz="3200"/>
            </a:lvl6pPr>
            <a:lvl7pPr lvl="6" algn="l">
              <a:lnSpc>
                <a:spcPct val="90000"/>
              </a:lnSpc>
              <a:spcBef>
                <a:spcPts val="0"/>
              </a:spcBef>
              <a:spcAft>
                <a:spcPts val="0"/>
              </a:spcAft>
              <a:buSzPts val="3200"/>
              <a:buNone/>
              <a:defRPr sz="3200"/>
            </a:lvl7pPr>
            <a:lvl8pPr lvl="7" algn="l">
              <a:lnSpc>
                <a:spcPct val="90000"/>
              </a:lnSpc>
              <a:spcBef>
                <a:spcPts val="0"/>
              </a:spcBef>
              <a:spcAft>
                <a:spcPts val="0"/>
              </a:spcAft>
              <a:buSzPts val="3200"/>
              <a:buNone/>
              <a:defRPr sz="3200"/>
            </a:lvl8pPr>
            <a:lvl9pPr lvl="8" algn="l">
              <a:lnSpc>
                <a:spcPct val="90000"/>
              </a:lnSpc>
              <a:spcBef>
                <a:spcPts val="0"/>
              </a:spcBef>
              <a:spcAft>
                <a:spcPts val="0"/>
              </a:spcAft>
              <a:buSzPts val="3200"/>
              <a:buNone/>
              <a:defRPr sz="3200"/>
            </a:lvl9pPr>
          </a:lstStyle>
          <a:p/>
        </p:txBody>
      </p:sp>
      <p:sp>
        <p:nvSpPr>
          <p:cNvPr id="69" name="Google Shape;69;p2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2"/>
        </a:solidFill>
      </p:bgPr>
    </p:bg>
    <p:spTree>
      <p:nvGrpSpPr>
        <p:cNvPr id="18" name="Shape 18"/>
        <p:cNvGrpSpPr/>
        <p:nvPr/>
      </p:nvGrpSpPr>
      <p:grpSpPr>
        <a:xfrm>
          <a:off x="0" y="0"/>
          <a:ext cx="0" cy="0"/>
          <a:chOff x="0" y="0"/>
          <a:chExt cx="0" cy="0"/>
        </a:xfrm>
      </p:grpSpPr>
      <p:pic>
        <p:nvPicPr>
          <p:cNvPr id="19" name="Google Shape;19;p20"/>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
        <p:nvSpPr>
          <p:cNvPr id="20" name="Google Shape;20;p20"/>
          <p:cNvSpPr/>
          <p:nvPr/>
        </p:nvSpPr>
        <p:spPr>
          <a:xfrm>
            <a:off x="440700" y="440700"/>
            <a:ext cx="8271000" cy="4262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0"/>
          <p:cNvSpPr txBox="1"/>
          <p:nvPr>
            <p:ph type="ctrTitle"/>
          </p:nvPr>
        </p:nvSpPr>
        <p:spPr>
          <a:xfrm>
            <a:off x="1039100" y="1659550"/>
            <a:ext cx="7065900" cy="11598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p:txBody>
      </p:sp>
      <p:sp>
        <p:nvSpPr>
          <p:cNvPr id="22" name="Google Shape;22;p20"/>
          <p:cNvSpPr txBox="1"/>
          <p:nvPr>
            <p:ph idx="1" type="subTitle"/>
          </p:nvPr>
        </p:nvSpPr>
        <p:spPr>
          <a:xfrm>
            <a:off x="1039100" y="2916252"/>
            <a:ext cx="7065900" cy="250800"/>
          </a:xfrm>
          <a:prstGeom prst="rect">
            <a:avLst/>
          </a:prstGeom>
          <a:noFill/>
          <a:ln>
            <a:noFill/>
          </a:ln>
        </p:spPr>
        <p:txBody>
          <a:bodyPr anchorCtr="0" anchor="t" bIns="0" lIns="0" spcFirstLastPara="1" rIns="0" wrap="square" tIns="0">
            <a:noAutofit/>
          </a:bodyPr>
          <a:lstStyle>
            <a:lvl1pPr lvl="0" algn="ctr">
              <a:lnSpc>
                <a:spcPct val="115000"/>
              </a:lnSpc>
              <a:spcBef>
                <a:spcPts val="0"/>
              </a:spcBef>
              <a:spcAft>
                <a:spcPts val="0"/>
              </a:spcAft>
              <a:buClr>
                <a:schemeClr val="dk1"/>
              </a:buClr>
              <a:buSzPts val="1600"/>
              <a:buFont typeface="Raleway"/>
              <a:buNone/>
              <a:defRPr sz="1600">
                <a:latin typeface="Raleway"/>
                <a:ea typeface="Raleway"/>
                <a:cs typeface="Raleway"/>
                <a:sym typeface="Raleway"/>
              </a:defRPr>
            </a:lvl1pPr>
            <a:lvl2pPr lvl="1" algn="ctr">
              <a:lnSpc>
                <a:spcPct val="115000"/>
              </a:lnSpc>
              <a:spcBef>
                <a:spcPts val="0"/>
              </a:spcBef>
              <a:spcAft>
                <a:spcPts val="0"/>
              </a:spcAft>
              <a:buClr>
                <a:schemeClr val="dk1"/>
              </a:buClr>
              <a:buSzPts val="1600"/>
              <a:buFont typeface="Raleway"/>
              <a:buNone/>
              <a:defRPr sz="1600">
                <a:latin typeface="Raleway"/>
                <a:ea typeface="Raleway"/>
                <a:cs typeface="Raleway"/>
                <a:sym typeface="Raleway"/>
              </a:defRPr>
            </a:lvl2pPr>
            <a:lvl3pPr lvl="2" algn="ctr">
              <a:lnSpc>
                <a:spcPct val="115000"/>
              </a:lnSpc>
              <a:spcBef>
                <a:spcPts val="0"/>
              </a:spcBef>
              <a:spcAft>
                <a:spcPts val="0"/>
              </a:spcAft>
              <a:buClr>
                <a:schemeClr val="dk1"/>
              </a:buClr>
              <a:buSzPts val="1600"/>
              <a:buFont typeface="Raleway"/>
              <a:buNone/>
              <a:defRPr sz="1600">
                <a:latin typeface="Raleway"/>
                <a:ea typeface="Raleway"/>
                <a:cs typeface="Raleway"/>
                <a:sym typeface="Raleway"/>
              </a:defRPr>
            </a:lvl3pPr>
            <a:lvl4pPr lvl="3" algn="ctr">
              <a:lnSpc>
                <a:spcPct val="115000"/>
              </a:lnSpc>
              <a:spcBef>
                <a:spcPts val="0"/>
              </a:spcBef>
              <a:spcAft>
                <a:spcPts val="0"/>
              </a:spcAft>
              <a:buSzPts val="1600"/>
              <a:buFont typeface="Raleway"/>
              <a:buNone/>
              <a:defRPr sz="1600">
                <a:latin typeface="Raleway"/>
                <a:ea typeface="Raleway"/>
                <a:cs typeface="Raleway"/>
                <a:sym typeface="Raleway"/>
              </a:defRPr>
            </a:lvl4pPr>
            <a:lvl5pPr lvl="4" algn="ctr">
              <a:lnSpc>
                <a:spcPct val="115000"/>
              </a:lnSpc>
              <a:spcBef>
                <a:spcPts val="0"/>
              </a:spcBef>
              <a:spcAft>
                <a:spcPts val="0"/>
              </a:spcAft>
              <a:buSzPts val="1600"/>
              <a:buFont typeface="Raleway"/>
              <a:buNone/>
              <a:defRPr sz="1600">
                <a:latin typeface="Raleway"/>
                <a:ea typeface="Raleway"/>
                <a:cs typeface="Raleway"/>
                <a:sym typeface="Raleway"/>
              </a:defRPr>
            </a:lvl5pPr>
            <a:lvl6pPr lvl="5" algn="ctr">
              <a:lnSpc>
                <a:spcPct val="115000"/>
              </a:lnSpc>
              <a:spcBef>
                <a:spcPts val="0"/>
              </a:spcBef>
              <a:spcAft>
                <a:spcPts val="0"/>
              </a:spcAft>
              <a:buSzPts val="1600"/>
              <a:buFont typeface="Raleway"/>
              <a:buNone/>
              <a:defRPr sz="1600">
                <a:latin typeface="Raleway"/>
                <a:ea typeface="Raleway"/>
                <a:cs typeface="Raleway"/>
                <a:sym typeface="Raleway"/>
              </a:defRPr>
            </a:lvl6pPr>
            <a:lvl7pPr lvl="6" algn="ctr">
              <a:lnSpc>
                <a:spcPct val="115000"/>
              </a:lnSpc>
              <a:spcBef>
                <a:spcPts val="0"/>
              </a:spcBef>
              <a:spcAft>
                <a:spcPts val="0"/>
              </a:spcAft>
              <a:buSzPts val="1600"/>
              <a:buFont typeface="Raleway"/>
              <a:buNone/>
              <a:defRPr sz="1600">
                <a:latin typeface="Raleway"/>
                <a:ea typeface="Raleway"/>
                <a:cs typeface="Raleway"/>
                <a:sym typeface="Raleway"/>
              </a:defRPr>
            </a:lvl7pPr>
            <a:lvl8pPr lvl="7" algn="ctr">
              <a:lnSpc>
                <a:spcPct val="115000"/>
              </a:lnSpc>
              <a:spcBef>
                <a:spcPts val="0"/>
              </a:spcBef>
              <a:spcAft>
                <a:spcPts val="0"/>
              </a:spcAft>
              <a:buSzPts val="1600"/>
              <a:buFont typeface="Raleway"/>
              <a:buNone/>
              <a:defRPr sz="1600">
                <a:latin typeface="Raleway"/>
                <a:ea typeface="Raleway"/>
                <a:cs typeface="Raleway"/>
                <a:sym typeface="Raleway"/>
              </a:defRPr>
            </a:lvl8pPr>
            <a:lvl9pPr lvl="8" algn="ctr">
              <a:lnSpc>
                <a:spcPct val="115000"/>
              </a:lnSpc>
              <a:spcBef>
                <a:spcPts val="0"/>
              </a:spcBef>
              <a:spcAft>
                <a:spcPts val="0"/>
              </a:spcAft>
              <a:buSzPts val="1600"/>
              <a:buFont typeface="Raleway"/>
              <a:buNone/>
              <a:defRPr sz="1600">
                <a:latin typeface="Raleway"/>
                <a:ea typeface="Raleway"/>
                <a:cs typeface="Raleway"/>
                <a:sym typeface="Raleway"/>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3" name="Shape 23"/>
        <p:cNvGrpSpPr/>
        <p:nvPr/>
      </p:nvGrpSpPr>
      <p:grpSpPr>
        <a:xfrm>
          <a:off x="0" y="0"/>
          <a:ext cx="0" cy="0"/>
          <a:chOff x="0" y="0"/>
          <a:chExt cx="0" cy="0"/>
        </a:xfrm>
      </p:grpSpPr>
      <p:sp>
        <p:nvSpPr>
          <p:cNvPr id="24" name="Google Shape;24;p21"/>
          <p:cNvSpPr/>
          <p:nvPr/>
        </p:nvSpPr>
        <p:spPr>
          <a:xfrm rot="5400000">
            <a:off x="883569" y="10368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p21"/>
          <p:cNvPicPr preferRelativeResize="0"/>
          <p:nvPr/>
        </p:nvPicPr>
        <p:blipFill rotWithShape="1">
          <a:blip r:embed="rId2">
            <a:alphaModFix/>
          </a:blip>
          <a:srcRect b="0" l="0" r="0" t="0"/>
          <a:stretch/>
        </p:blipFill>
        <p:spPr>
          <a:xfrm>
            <a:off x="0" y="2568150"/>
            <a:ext cx="3308475" cy="2575349"/>
          </a:xfrm>
          <a:prstGeom prst="rect">
            <a:avLst/>
          </a:prstGeom>
          <a:noFill/>
          <a:ln>
            <a:noFill/>
          </a:ln>
        </p:spPr>
      </p:pic>
      <p:pic>
        <p:nvPicPr>
          <p:cNvPr id="26" name="Google Shape;26;p21"/>
          <p:cNvPicPr preferRelativeResize="0"/>
          <p:nvPr/>
        </p:nvPicPr>
        <p:blipFill rotWithShape="1">
          <a:blip r:embed="rId3">
            <a:alphaModFix/>
          </a:blip>
          <a:srcRect b="0" l="0" r="0" t="0"/>
          <a:stretch/>
        </p:blipFill>
        <p:spPr>
          <a:xfrm>
            <a:off x="6733300" y="0"/>
            <a:ext cx="2410700" cy="3403600"/>
          </a:xfrm>
          <a:prstGeom prst="rect">
            <a:avLst/>
          </a:prstGeom>
          <a:noFill/>
          <a:ln>
            <a:noFill/>
          </a:ln>
        </p:spPr>
      </p:pic>
      <p:sp>
        <p:nvSpPr>
          <p:cNvPr id="27" name="Google Shape;27;p21"/>
          <p:cNvSpPr txBox="1"/>
          <p:nvPr>
            <p:ph type="title"/>
          </p:nvPr>
        </p:nvSpPr>
        <p:spPr>
          <a:xfrm>
            <a:off x="1039100" y="780625"/>
            <a:ext cx="7065900" cy="648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600"/>
              <a:buNone/>
              <a:defRPr/>
            </a:lvl1pPr>
            <a:lvl2pPr lvl="1" algn="l">
              <a:lnSpc>
                <a:spcPct val="90000"/>
              </a:lnSpc>
              <a:spcBef>
                <a:spcPts val="0"/>
              </a:spcBef>
              <a:spcAft>
                <a:spcPts val="0"/>
              </a:spcAft>
              <a:buSzPts val="3600"/>
              <a:buNone/>
              <a:defRPr/>
            </a:lvl2pPr>
            <a:lvl3pPr lvl="2" algn="l">
              <a:lnSpc>
                <a:spcPct val="90000"/>
              </a:lnSpc>
              <a:spcBef>
                <a:spcPts val="0"/>
              </a:spcBef>
              <a:spcAft>
                <a:spcPts val="0"/>
              </a:spcAft>
              <a:buSzPts val="3600"/>
              <a:buNone/>
              <a:defRPr/>
            </a:lvl3pPr>
            <a:lvl4pPr lvl="3" algn="l">
              <a:lnSpc>
                <a:spcPct val="90000"/>
              </a:lnSpc>
              <a:spcBef>
                <a:spcPts val="0"/>
              </a:spcBef>
              <a:spcAft>
                <a:spcPts val="0"/>
              </a:spcAft>
              <a:buSzPts val="3600"/>
              <a:buNone/>
              <a:defRPr/>
            </a:lvl4pPr>
            <a:lvl5pPr lvl="4" algn="l">
              <a:lnSpc>
                <a:spcPct val="90000"/>
              </a:lnSpc>
              <a:spcBef>
                <a:spcPts val="0"/>
              </a:spcBef>
              <a:spcAft>
                <a:spcPts val="0"/>
              </a:spcAft>
              <a:buSzPts val="3600"/>
              <a:buNone/>
              <a:defRPr/>
            </a:lvl5pPr>
            <a:lvl6pPr lvl="5" algn="l">
              <a:lnSpc>
                <a:spcPct val="90000"/>
              </a:lnSpc>
              <a:spcBef>
                <a:spcPts val="0"/>
              </a:spcBef>
              <a:spcAft>
                <a:spcPts val="0"/>
              </a:spcAft>
              <a:buSzPts val="3600"/>
              <a:buNone/>
              <a:defRPr/>
            </a:lvl6pPr>
            <a:lvl7pPr lvl="6" algn="l">
              <a:lnSpc>
                <a:spcPct val="90000"/>
              </a:lnSpc>
              <a:spcBef>
                <a:spcPts val="0"/>
              </a:spcBef>
              <a:spcAft>
                <a:spcPts val="0"/>
              </a:spcAft>
              <a:buSzPts val="3600"/>
              <a:buNone/>
              <a:defRPr/>
            </a:lvl7pPr>
            <a:lvl8pPr lvl="7" algn="l">
              <a:lnSpc>
                <a:spcPct val="90000"/>
              </a:lnSpc>
              <a:spcBef>
                <a:spcPts val="0"/>
              </a:spcBef>
              <a:spcAft>
                <a:spcPts val="0"/>
              </a:spcAft>
              <a:buSzPts val="3600"/>
              <a:buNone/>
              <a:defRPr/>
            </a:lvl8pPr>
            <a:lvl9pPr lvl="8" algn="l">
              <a:lnSpc>
                <a:spcPct val="90000"/>
              </a:lnSpc>
              <a:spcBef>
                <a:spcPts val="0"/>
              </a:spcBef>
              <a:spcAft>
                <a:spcPts val="0"/>
              </a:spcAft>
              <a:buSzPts val="3600"/>
              <a:buNone/>
              <a:defRPr/>
            </a:lvl9pPr>
          </a:lstStyle>
          <a:p/>
        </p:txBody>
      </p:sp>
      <p:sp>
        <p:nvSpPr>
          <p:cNvPr id="28" name="Google Shape;28;p21"/>
          <p:cNvSpPr txBox="1"/>
          <p:nvPr>
            <p:ph idx="1" type="body"/>
          </p:nvPr>
        </p:nvSpPr>
        <p:spPr>
          <a:xfrm>
            <a:off x="1039100" y="1732675"/>
            <a:ext cx="3328800" cy="2660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9" name="Google Shape;29;p21"/>
          <p:cNvSpPr txBox="1"/>
          <p:nvPr>
            <p:ph idx="2" type="body"/>
          </p:nvPr>
        </p:nvSpPr>
        <p:spPr>
          <a:xfrm>
            <a:off x="4776162" y="1732675"/>
            <a:ext cx="3328800" cy="2660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30" name="Google Shape;30;p2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chids" type="blank">
  <p:cSld name="BLANK">
    <p:bg>
      <p:bgPr>
        <a:solidFill>
          <a:schemeClr val="accent2"/>
        </a:solidFill>
      </p:bgPr>
    </p:bg>
    <p:spTree>
      <p:nvGrpSpPr>
        <p:cNvPr id="31" name="Shape 31"/>
        <p:cNvGrpSpPr/>
        <p:nvPr/>
      </p:nvGrpSpPr>
      <p:grpSpPr>
        <a:xfrm>
          <a:off x="0" y="0"/>
          <a:ext cx="0" cy="0"/>
          <a:chOff x="0" y="0"/>
          <a:chExt cx="0" cy="0"/>
        </a:xfrm>
      </p:grpSpPr>
      <p:sp>
        <p:nvSpPr>
          <p:cNvPr id="32" name="Google Shape;32;p2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22"/>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34" name="Shape 34"/>
        <p:cNvGrpSpPr/>
        <p:nvPr/>
      </p:nvGrpSpPr>
      <p:grpSpPr>
        <a:xfrm>
          <a:off x="0" y="0"/>
          <a:ext cx="0" cy="0"/>
          <a:chOff x="0" y="0"/>
          <a:chExt cx="0" cy="0"/>
        </a:xfrm>
      </p:grpSpPr>
      <p:pic>
        <p:nvPicPr>
          <p:cNvPr id="35" name="Google Shape;35;p23"/>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
        <p:nvSpPr>
          <p:cNvPr id="36" name="Google Shape;36;p2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23"/>
          <p:cNvSpPr/>
          <p:nvPr/>
        </p:nvSpPr>
        <p:spPr>
          <a:xfrm>
            <a:off x="440700" y="440700"/>
            <a:ext cx="8271000" cy="4262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3"/>
          <p:cNvSpPr txBox="1"/>
          <p:nvPr>
            <p:ph idx="1" type="body"/>
          </p:nvPr>
        </p:nvSpPr>
        <p:spPr>
          <a:xfrm>
            <a:off x="1039100" y="2161800"/>
            <a:ext cx="7065900" cy="819900"/>
          </a:xfrm>
          <a:prstGeom prst="rect">
            <a:avLst/>
          </a:prstGeom>
          <a:noFill/>
          <a:ln>
            <a:noFill/>
          </a:ln>
        </p:spPr>
        <p:txBody>
          <a:bodyPr anchorCtr="0" anchor="ctr" bIns="0" lIns="0" spcFirstLastPara="1" rIns="0" wrap="square" tIns="0">
            <a:noAutofit/>
          </a:bodyPr>
          <a:lstStyle>
            <a:lvl1pPr indent="-431800" lvl="0" marL="457200" algn="ctr">
              <a:lnSpc>
                <a:spcPct val="115000"/>
              </a:lnSpc>
              <a:spcBef>
                <a:spcPts val="60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1pPr>
            <a:lvl2pPr indent="-431800" lvl="1" marL="9144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2pPr>
            <a:lvl3pPr indent="-431800" lvl="2" marL="13716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3pPr>
            <a:lvl4pPr indent="-431800" lvl="3" marL="18288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4pPr>
            <a:lvl5pPr indent="-431800" lvl="4" marL="22860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5pPr>
            <a:lvl6pPr indent="-431800" lvl="5" marL="27432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6pPr>
            <a:lvl7pPr indent="-431800" lvl="6" marL="32004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7pPr>
            <a:lvl8pPr indent="-431800" lvl="7" marL="36576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8pPr>
            <a:lvl9pPr indent="-431800" lvl="8" marL="4114800" algn="ctr">
              <a:lnSpc>
                <a:spcPct val="115000"/>
              </a:lnSpc>
              <a:spcBef>
                <a:spcPts val="0"/>
              </a:spcBef>
              <a:spcAft>
                <a:spcPts val="0"/>
              </a:spcAft>
              <a:buClr>
                <a:schemeClr val="lt1"/>
              </a:buClr>
              <a:buSzPts val="3200"/>
              <a:buFont typeface="Playfair Display"/>
              <a:buChar char="■"/>
              <a:defRPr i="1" sz="3200">
                <a:solidFill>
                  <a:schemeClr val="lt1"/>
                </a:solidFill>
                <a:latin typeface="Playfair Display"/>
                <a:ea typeface="Playfair Display"/>
                <a:cs typeface="Playfair Display"/>
                <a:sym typeface="Playfair Display"/>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4"/>
          <p:cNvSpPr/>
          <p:nvPr/>
        </p:nvSpPr>
        <p:spPr>
          <a:xfrm rot="5400000">
            <a:off x="883569" y="10368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p24"/>
          <p:cNvPicPr preferRelativeResize="0"/>
          <p:nvPr/>
        </p:nvPicPr>
        <p:blipFill rotWithShape="1">
          <a:blip r:embed="rId2">
            <a:alphaModFix/>
          </a:blip>
          <a:srcRect b="0" l="0" r="0" t="0"/>
          <a:stretch/>
        </p:blipFill>
        <p:spPr>
          <a:xfrm>
            <a:off x="0" y="2568150"/>
            <a:ext cx="3308475" cy="2575349"/>
          </a:xfrm>
          <a:prstGeom prst="rect">
            <a:avLst/>
          </a:prstGeom>
          <a:noFill/>
          <a:ln>
            <a:noFill/>
          </a:ln>
        </p:spPr>
      </p:pic>
      <p:pic>
        <p:nvPicPr>
          <p:cNvPr id="42" name="Google Shape;42;p24"/>
          <p:cNvPicPr preferRelativeResize="0"/>
          <p:nvPr/>
        </p:nvPicPr>
        <p:blipFill rotWithShape="1">
          <a:blip r:embed="rId3">
            <a:alphaModFix/>
          </a:blip>
          <a:srcRect b="0" l="0" r="0" t="0"/>
          <a:stretch/>
        </p:blipFill>
        <p:spPr>
          <a:xfrm>
            <a:off x="6733300" y="0"/>
            <a:ext cx="2410700" cy="3403600"/>
          </a:xfrm>
          <a:prstGeom prst="rect">
            <a:avLst/>
          </a:prstGeom>
          <a:noFill/>
          <a:ln>
            <a:noFill/>
          </a:ln>
        </p:spPr>
      </p:pic>
      <p:sp>
        <p:nvSpPr>
          <p:cNvPr id="43" name="Google Shape;43;p24"/>
          <p:cNvSpPr txBox="1"/>
          <p:nvPr>
            <p:ph type="title"/>
          </p:nvPr>
        </p:nvSpPr>
        <p:spPr>
          <a:xfrm>
            <a:off x="1039100" y="780625"/>
            <a:ext cx="7065900" cy="648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600"/>
              <a:buNone/>
              <a:defRPr/>
            </a:lvl1pPr>
            <a:lvl2pPr lvl="1" algn="l">
              <a:lnSpc>
                <a:spcPct val="90000"/>
              </a:lnSpc>
              <a:spcBef>
                <a:spcPts val="0"/>
              </a:spcBef>
              <a:spcAft>
                <a:spcPts val="0"/>
              </a:spcAft>
              <a:buSzPts val="3600"/>
              <a:buNone/>
              <a:defRPr/>
            </a:lvl2pPr>
            <a:lvl3pPr lvl="2" algn="l">
              <a:lnSpc>
                <a:spcPct val="90000"/>
              </a:lnSpc>
              <a:spcBef>
                <a:spcPts val="0"/>
              </a:spcBef>
              <a:spcAft>
                <a:spcPts val="0"/>
              </a:spcAft>
              <a:buSzPts val="3600"/>
              <a:buNone/>
              <a:defRPr/>
            </a:lvl3pPr>
            <a:lvl4pPr lvl="3" algn="l">
              <a:lnSpc>
                <a:spcPct val="90000"/>
              </a:lnSpc>
              <a:spcBef>
                <a:spcPts val="0"/>
              </a:spcBef>
              <a:spcAft>
                <a:spcPts val="0"/>
              </a:spcAft>
              <a:buSzPts val="3600"/>
              <a:buNone/>
              <a:defRPr/>
            </a:lvl4pPr>
            <a:lvl5pPr lvl="4" algn="l">
              <a:lnSpc>
                <a:spcPct val="90000"/>
              </a:lnSpc>
              <a:spcBef>
                <a:spcPts val="0"/>
              </a:spcBef>
              <a:spcAft>
                <a:spcPts val="0"/>
              </a:spcAft>
              <a:buSzPts val="3600"/>
              <a:buNone/>
              <a:defRPr/>
            </a:lvl5pPr>
            <a:lvl6pPr lvl="5" algn="l">
              <a:lnSpc>
                <a:spcPct val="90000"/>
              </a:lnSpc>
              <a:spcBef>
                <a:spcPts val="0"/>
              </a:spcBef>
              <a:spcAft>
                <a:spcPts val="0"/>
              </a:spcAft>
              <a:buSzPts val="3600"/>
              <a:buNone/>
              <a:defRPr/>
            </a:lvl6pPr>
            <a:lvl7pPr lvl="6" algn="l">
              <a:lnSpc>
                <a:spcPct val="90000"/>
              </a:lnSpc>
              <a:spcBef>
                <a:spcPts val="0"/>
              </a:spcBef>
              <a:spcAft>
                <a:spcPts val="0"/>
              </a:spcAft>
              <a:buSzPts val="3600"/>
              <a:buNone/>
              <a:defRPr/>
            </a:lvl7pPr>
            <a:lvl8pPr lvl="7" algn="l">
              <a:lnSpc>
                <a:spcPct val="90000"/>
              </a:lnSpc>
              <a:spcBef>
                <a:spcPts val="0"/>
              </a:spcBef>
              <a:spcAft>
                <a:spcPts val="0"/>
              </a:spcAft>
              <a:buSzPts val="3600"/>
              <a:buNone/>
              <a:defRPr/>
            </a:lvl8pPr>
            <a:lvl9pPr lvl="8" algn="l">
              <a:lnSpc>
                <a:spcPct val="90000"/>
              </a:lnSpc>
              <a:spcBef>
                <a:spcPts val="0"/>
              </a:spcBef>
              <a:spcAft>
                <a:spcPts val="0"/>
              </a:spcAft>
              <a:buSzPts val="3600"/>
              <a:buNone/>
              <a:defRPr/>
            </a:lvl9pPr>
          </a:lstStyle>
          <a:p/>
        </p:txBody>
      </p:sp>
      <p:sp>
        <p:nvSpPr>
          <p:cNvPr id="44" name="Google Shape;44;p24"/>
          <p:cNvSpPr txBox="1"/>
          <p:nvPr>
            <p:ph idx="1" type="body"/>
          </p:nvPr>
        </p:nvSpPr>
        <p:spPr>
          <a:xfrm>
            <a:off x="1039100" y="1732675"/>
            <a:ext cx="7065900" cy="2418600"/>
          </a:xfrm>
          <a:prstGeom prst="rect">
            <a:avLst/>
          </a:prstGeom>
          <a:noFill/>
          <a:ln>
            <a:noFill/>
          </a:ln>
        </p:spPr>
        <p:txBody>
          <a:bodyPr anchorCtr="0" anchor="t" bIns="0" lIns="0" spcFirstLastPara="1" rIns="0" wrap="square" tIns="0">
            <a:noAutofit/>
          </a:bodyPr>
          <a:lstStyle>
            <a:lvl1pPr indent="-368300" lvl="0" marL="457200" algn="l">
              <a:lnSpc>
                <a:spcPct val="115000"/>
              </a:lnSpc>
              <a:spcBef>
                <a:spcPts val="600"/>
              </a:spcBef>
              <a:spcAft>
                <a:spcPts val="0"/>
              </a:spcAft>
              <a:buSzPts val="2200"/>
              <a:buChar char="⬩"/>
              <a:defRPr/>
            </a:lvl1pPr>
            <a:lvl2pPr indent="-368300" lvl="1" marL="914400" algn="l">
              <a:lnSpc>
                <a:spcPct val="115000"/>
              </a:lnSpc>
              <a:spcBef>
                <a:spcPts val="0"/>
              </a:spcBef>
              <a:spcAft>
                <a:spcPts val="0"/>
              </a:spcAft>
              <a:buSzPts val="2200"/>
              <a:buChar char="▫"/>
              <a:defRPr/>
            </a:lvl2pPr>
            <a:lvl3pPr indent="-368300" lvl="2" marL="1371600" algn="l">
              <a:lnSpc>
                <a:spcPct val="115000"/>
              </a:lnSpc>
              <a:spcBef>
                <a:spcPts val="0"/>
              </a:spcBef>
              <a:spcAft>
                <a:spcPts val="0"/>
              </a:spcAft>
              <a:buSzPts val="2200"/>
              <a:buChar char="▫"/>
              <a:defRPr/>
            </a:lvl3pPr>
            <a:lvl4pPr indent="-368300" lvl="3" marL="1828800" algn="l">
              <a:lnSpc>
                <a:spcPct val="115000"/>
              </a:lnSpc>
              <a:spcBef>
                <a:spcPts val="0"/>
              </a:spcBef>
              <a:spcAft>
                <a:spcPts val="0"/>
              </a:spcAft>
              <a:buSzPts val="2200"/>
              <a:buChar char="●"/>
              <a:defRPr/>
            </a:lvl4pPr>
            <a:lvl5pPr indent="-368300" lvl="4" marL="2286000" algn="l">
              <a:lnSpc>
                <a:spcPct val="115000"/>
              </a:lnSpc>
              <a:spcBef>
                <a:spcPts val="0"/>
              </a:spcBef>
              <a:spcAft>
                <a:spcPts val="0"/>
              </a:spcAft>
              <a:buSzPts val="2200"/>
              <a:buChar char="○"/>
              <a:defRPr/>
            </a:lvl5pPr>
            <a:lvl6pPr indent="-368300" lvl="5" marL="2743200" algn="l">
              <a:lnSpc>
                <a:spcPct val="115000"/>
              </a:lnSpc>
              <a:spcBef>
                <a:spcPts val="0"/>
              </a:spcBef>
              <a:spcAft>
                <a:spcPts val="0"/>
              </a:spcAft>
              <a:buSzPts val="2200"/>
              <a:buChar char="■"/>
              <a:defRPr/>
            </a:lvl6pPr>
            <a:lvl7pPr indent="-368300" lvl="6" marL="3200400" algn="l">
              <a:lnSpc>
                <a:spcPct val="115000"/>
              </a:lnSpc>
              <a:spcBef>
                <a:spcPts val="0"/>
              </a:spcBef>
              <a:spcAft>
                <a:spcPts val="0"/>
              </a:spcAft>
              <a:buSzPts val="2200"/>
              <a:buChar char="●"/>
              <a:defRPr/>
            </a:lvl7pPr>
            <a:lvl8pPr indent="-368300" lvl="7" marL="3657600" algn="l">
              <a:lnSpc>
                <a:spcPct val="115000"/>
              </a:lnSpc>
              <a:spcBef>
                <a:spcPts val="0"/>
              </a:spcBef>
              <a:spcAft>
                <a:spcPts val="0"/>
              </a:spcAft>
              <a:buSzPts val="2200"/>
              <a:buChar char="○"/>
              <a:defRPr/>
            </a:lvl8pPr>
            <a:lvl9pPr indent="-368300" lvl="8" marL="4114800" algn="l">
              <a:lnSpc>
                <a:spcPct val="115000"/>
              </a:lnSpc>
              <a:spcBef>
                <a:spcPts val="0"/>
              </a:spcBef>
              <a:spcAft>
                <a:spcPts val="0"/>
              </a:spcAft>
              <a:buSzPts val="2200"/>
              <a:buChar char="■"/>
              <a:defRPr/>
            </a:lvl9pPr>
          </a:lstStyle>
          <a:p/>
        </p:txBody>
      </p:sp>
      <p:sp>
        <p:nvSpPr>
          <p:cNvPr id="45" name="Google Shape;45;p2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Roses">
  <p:cSld name="BLANK_2">
    <p:bg>
      <p:bgPr>
        <a:solidFill>
          <a:schemeClr val="accent5"/>
        </a:solidFill>
      </p:bgPr>
    </p:bg>
    <p:spTree>
      <p:nvGrpSpPr>
        <p:cNvPr id="46" name="Shape 46"/>
        <p:cNvGrpSpPr/>
        <p:nvPr/>
      </p:nvGrpSpPr>
      <p:grpSpPr>
        <a:xfrm>
          <a:off x="0" y="0"/>
          <a:ext cx="0" cy="0"/>
          <a:chOff x="0" y="0"/>
          <a:chExt cx="0" cy="0"/>
        </a:xfrm>
      </p:grpSpPr>
      <p:sp>
        <p:nvSpPr>
          <p:cNvPr id="47" name="Google Shape;47;p2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pic>
        <p:nvPicPr>
          <p:cNvPr id="48" name="Google Shape;48;p25"/>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49" name="Shape 49"/>
        <p:cNvGrpSpPr/>
        <p:nvPr/>
      </p:nvGrpSpPr>
      <p:grpSpPr>
        <a:xfrm>
          <a:off x="0" y="0"/>
          <a:ext cx="0" cy="0"/>
          <a:chOff x="0" y="0"/>
          <a:chExt cx="0" cy="0"/>
        </a:xfrm>
      </p:grpSpPr>
      <p:pic>
        <p:nvPicPr>
          <p:cNvPr id="50" name="Google Shape;50;p26"/>
          <p:cNvPicPr preferRelativeResize="0"/>
          <p:nvPr/>
        </p:nvPicPr>
        <p:blipFill rotWithShape="1">
          <a:blip r:embed="rId2">
            <a:alphaModFix/>
          </a:blip>
          <a:srcRect b="0" l="0" r="0" t="0"/>
          <a:stretch/>
        </p:blipFill>
        <p:spPr>
          <a:xfrm>
            <a:off x="0" y="2568150"/>
            <a:ext cx="3308475" cy="2575349"/>
          </a:xfrm>
          <a:prstGeom prst="rect">
            <a:avLst/>
          </a:prstGeom>
          <a:noFill/>
          <a:ln>
            <a:noFill/>
          </a:ln>
        </p:spPr>
      </p:pic>
      <p:pic>
        <p:nvPicPr>
          <p:cNvPr id="51" name="Google Shape;51;p26"/>
          <p:cNvPicPr preferRelativeResize="0"/>
          <p:nvPr/>
        </p:nvPicPr>
        <p:blipFill rotWithShape="1">
          <a:blip r:embed="rId3">
            <a:alphaModFix/>
          </a:blip>
          <a:srcRect b="0" l="0" r="0" t="0"/>
          <a:stretch/>
        </p:blipFill>
        <p:spPr>
          <a:xfrm>
            <a:off x="6733300" y="0"/>
            <a:ext cx="2410700" cy="3403600"/>
          </a:xfrm>
          <a:prstGeom prst="rect">
            <a:avLst/>
          </a:prstGeom>
          <a:noFill/>
          <a:ln>
            <a:noFill/>
          </a:ln>
        </p:spPr>
      </p:pic>
      <p:sp>
        <p:nvSpPr>
          <p:cNvPr id="52" name="Google Shape;52;p26"/>
          <p:cNvSpPr/>
          <p:nvPr/>
        </p:nvSpPr>
        <p:spPr>
          <a:xfrm>
            <a:off x="440700" y="440700"/>
            <a:ext cx="8271000" cy="4262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6"/>
          <p:cNvSpPr/>
          <p:nvPr/>
        </p:nvSpPr>
        <p:spPr>
          <a:xfrm rot="5400000">
            <a:off x="883569" y="1494098"/>
            <a:ext cx="358410" cy="577767"/>
          </a:xfrm>
          <a:custGeom>
            <a:rect b="b" l="l" r="r" t="t"/>
            <a:pathLst>
              <a:path extrusionOk="0" h="47155" w="29252">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txBox="1"/>
          <p:nvPr>
            <p:ph type="title"/>
          </p:nvPr>
        </p:nvSpPr>
        <p:spPr>
          <a:xfrm>
            <a:off x="1039100" y="1237825"/>
            <a:ext cx="3532800" cy="648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sz="3200"/>
            </a:lvl1pPr>
            <a:lvl2pPr lvl="1" algn="l">
              <a:lnSpc>
                <a:spcPct val="90000"/>
              </a:lnSpc>
              <a:spcBef>
                <a:spcPts val="0"/>
              </a:spcBef>
              <a:spcAft>
                <a:spcPts val="0"/>
              </a:spcAft>
              <a:buSzPts val="3200"/>
              <a:buNone/>
              <a:defRPr sz="3200"/>
            </a:lvl2pPr>
            <a:lvl3pPr lvl="2" algn="l">
              <a:lnSpc>
                <a:spcPct val="90000"/>
              </a:lnSpc>
              <a:spcBef>
                <a:spcPts val="0"/>
              </a:spcBef>
              <a:spcAft>
                <a:spcPts val="0"/>
              </a:spcAft>
              <a:buSzPts val="3200"/>
              <a:buNone/>
              <a:defRPr sz="3200"/>
            </a:lvl3pPr>
            <a:lvl4pPr lvl="3" algn="l">
              <a:lnSpc>
                <a:spcPct val="90000"/>
              </a:lnSpc>
              <a:spcBef>
                <a:spcPts val="0"/>
              </a:spcBef>
              <a:spcAft>
                <a:spcPts val="0"/>
              </a:spcAft>
              <a:buSzPts val="3200"/>
              <a:buNone/>
              <a:defRPr sz="3200"/>
            </a:lvl4pPr>
            <a:lvl5pPr lvl="4" algn="l">
              <a:lnSpc>
                <a:spcPct val="90000"/>
              </a:lnSpc>
              <a:spcBef>
                <a:spcPts val="0"/>
              </a:spcBef>
              <a:spcAft>
                <a:spcPts val="0"/>
              </a:spcAft>
              <a:buSzPts val="3200"/>
              <a:buNone/>
              <a:defRPr sz="3200"/>
            </a:lvl5pPr>
            <a:lvl6pPr lvl="5" algn="l">
              <a:lnSpc>
                <a:spcPct val="90000"/>
              </a:lnSpc>
              <a:spcBef>
                <a:spcPts val="0"/>
              </a:spcBef>
              <a:spcAft>
                <a:spcPts val="0"/>
              </a:spcAft>
              <a:buSzPts val="3200"/>
              <a:buNone/>
              <a:defRPr sz="3200"/>
            </a:lvl6pPr>
            <a:lvl7pPr lvl="6" algn="l">
              <a:lnSpc>
                <a:spcPct val="90000"/>
              </a:lnSpc>
              <a:spcBef>
                <a:spcPts val="0"/>
              </a:spcBef>
              <a:spcAft>
                <a:spcPts val="0"/>
              </a:spcAft>
              <a:buSzPts val="3200"/>
              <a:buNone/>
              <a:defRPr sz="3200"/>
            </a:lvl7pPr>
            <a:lvl8pPr lvl="7" algn="l">
              <a:lnSpc>
                <a:spcPct val="90000"/>
              </a:lnSpc>
              <a:spcBef>
                <a:spcPts val="0"/>
              </a:spcBef>
              <a:spcAft>
                <a:spcPts val="0"/>
              </a:spcAft>
              <a:buSzPts val="3200"/>
              <a:buNone/>
              <a:defRPr sz="3200"/>
            </a:lvl8pPr>
            <a:lvl9pPr lvl="8" algn="l">
              <a:lnSpc>
                <a:spcPct val="90000"/>
              </a:lnSpc>
              <a:spcBef>
                <a:spcPts val="0"/>
              </a:spcBef>
              <a:spcAft>
                <a:spcPts val="0"/>
              </a:spcAft>
              <a:buSzPts val="3200"/>
              <a:buNone/>
              <a:defRPr sz="3200"/>
            </a:lvl9pPr>
          </a:lstStyle>
          <a:p/>
        </p:txBody>
      </p:sp>
      <p:sp>
        <p:nvSpPr>
          <p:cNvPr id="55" name="Google Shape;55;p26"/>
          <p:cNvSpPr txBox="1"/>
          <p:nvPr>
            <p:ph idx="1" type="body"/>
          </p:nvPr>
        </p:nvSpPr>
        <p:spPr>
          <a:xfrm>
            <a:off x="1039100" y="2189875"/>
            <a:ext cx="3532800" cy="1945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56" name="Google Shape;56;p2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ropical">
  <p:cSld name="BLANK_2_1">
    <p:bg>
      <p:bgPr>
        <a:solidFill>
          <a:schemeClr val="accent4"/>
        </a:solidFill>
      </p:bgPr>
    </p:bg>
    <p:spTree>
      <p:nvGrpSpPr>
        <p:cNvPr id="57" name="Shape 57"/>
        <p:cNvGrpSpPr/>
        <p:nvPr/>
      </p:nvGrpSpPr>
      <p:grpSpPr>
        <a:xfrm>
          <a:off x="0" y="0"/>
          <a:ext cx="0" cy="0"/>
          <a:chOff x="0" y="0"/>
          <a:chExt cx="0" cy="0"/>
        </a:xfrm>
      </p:grpSpPr>
      <p:sp>
        <p:nvSpPr>
          <p:cNvPr id="58" name="Google Shape;58;p2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pic>
        <p:nvPicPr>
          <p:cNvPr id="59" name="Google Shape;59;p27"/>
          <p:cNvPicPr preferRelativeResize="0"/>
          <p:nvPr/>
        </p:nvPicPr>
        <p:blipFill rotWithShape="1">
          <a:blip r:embed="rId2">
            <a:alphaModFix amt="25000"/>
          </a:blip>
          <a:srcRect b="0" l="0" r="0" t="0"/>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039100" y="780625"/>
            <a:ext cx="7065900" cy="6486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1pPr>
            <a:lvl2pPr lvl="1"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2pPr>
            <a:lvl3pPr lvl="2"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3pPr>
            <a:lvl4pPr lvl="3"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4pPr>
            <a:lvl5pPr lvl="4"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5pPr>
            <a:lvl6pPr lvl="5"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6pPr>
            <a:lvl7pPr lvl="6"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7pPr>
            <a:lvl8pPr lvl="7"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8pPr>
            <a:lvl9pPr lvl="8" marR="0" rtl="0" algn="l">
              <a:lnSpc>
                <a:spcPct val="90000"/>
              </a:lnSpc>
              <a:spcBef>
                <a:spcPts val="0"/>
              </a:spcBef>
              <a:spcAft>
                <a:spcPts val="0"/>
              </a:spcAft>
              <a:buClr>
                <a:schemeClr val="dk2"/>
              </a:buClr>
              <a:buSzPts val="3600"/>
              <a:buFont typeface="Playfair Display"/>
              <a:buNone/>
              <a:defRPr b="1" i="1" sz="3600" u="none" cap="none" strike="noStrike">
                <a:solidFill>
                  <a:schemeClr val="dk2"/>
                </a:solidFill>
                <a:latin typeface="Playfair Display"/>
                <a:ea typeface="Playfair Display"/>
                <a:cs typeface="Playfair Display"/>
                <a:sym typeface="Playfair Display"/>
              </a:defRPr>
            </a:lvl9pPr>
          </a:lstStyle>
          <a:p/>
        </p:txBody>
      </p:sp>
      <p:sp>
        <p:nvSpPr>
          <p:cNvPr id="7" name="Google Shape;7;p18"/>
          <p:cNvSpPr txBox="1"/>
          <p:nvPr>
            <p:ph idx="1" type="body"/>
          </p:nvPr>
        </p:nvSpPr>
        <p:spPr>
          <a:xfrm>
            <a:off x="1039100" y="1732675"/>
            <a:ext cx="7065900" cy="2418600"/>
          </a:xfrm>
          <a:prstGeom prst="rect">
            <a:avLst/>
          </a:prstGeom>
          <a:noFill/>
          <a:ln>
            <a:noFill/>
          </a:ln>
        </p:spPr>
        <p:txBody>
          <a:bodyPr anchorCtr="0" anchor="t" bIns="0" lIns="0" spcFirstLastPara="1" rIns="0" wrap="square" tIns="0">
            <a:noAutofit/>
          </a:bodyPr>
          <a:lstStyle>
            <a:lvl1pPr indent="-368300" lvl="0" marL="457200" marR="0" rtl="0" algn="l">
              <a:lnSpc>
                <a:spcPct val="115000"/>
              </a:lnSpc>
              <a:spcBef>
                <a:spcPts val="600"/>
              </a:spcBef>
              <a:spcAft>
                <a:spcPts val="0"/>
              </a:spcAft>
              <a:buClr>
                <a:schemeClr val="accent1"/>
              </a:buClr>
              <a:buSzPts val="2200"/>
              <a:buFont typeface="Raleway Thin"/>
              <a:buChar char="⬩"/>
              <a:defRPr b="0" i="0" sz="2200" u="none" cap="none" strike="noStrike">
                <a:solidFill>
                  <a:schemeClr val="dk1"/>
                </a:solidFill>
                <a:latin typeface="Raleway Thin"/>
                <a:ea typeface="Raleway Thin"/>
                <a:cs typeface="Raleway Thin"/>
                <a:sym typeface="Raleway Thin"/>
              </a:defRPr>
            </a:lvl1pPr>
            <a:lvl2pPr indent="-368300" lvl="1" marL="914400" marR="0" rtl="0" algn="l">
              <a:lnSpc>
                <a:spcPct val="115000"/>
              </a:lnSpc>
              <a:spcBef>
                <a:spcPts val="0"/>
              </a:spcBef>
              <a:spcAft>
                <a:spcPts val="0"/>
              </a:spcAft>
              <a:buClr>
                <a:schemeClr val="accent1"/>
              </a:buClr>
              <a:buSzPts val="2200"/>
              <a:buFont typeface="Raleway Thin"/>
              <a:buChar char="▫"/>
              <a:defRPr b="0" i="0" sz="2200" u="none" cap="none" strike="noStrike">
                <a:solidFill>
                  <a:schemeClr val="dk1"/>
                </a:solidFill>
                <a:latin typeface="Raleway Thin"/>
                <a:ea typeface="Raleway Thin"/>
                <a:cs typeface="Raleway Thin"/>
                <a:sym typeface="Raleway Thin"/>
              </a:defRPr>
            </a:lvl2pPr>
            <a:lvl3pPr indent="-368300" lvl="2" marL="1371600" marR="0" rtl="0" algn="l">
              <a:lnSpc>
                <a:spcPct val="115000"/>
              </a:lnSpc>
              <a:spcBef>
                <a:spcPts val="0"/>
              </a:spcBef>
              <a:spcAft>
                <a:spcPts val="0"/>
              </a:spcAft>
              <a:buClr>
                <a:schemeClr val="accent1"/>
              </a:buClr>
              <a:buSzPts val="2200"/>
              <a:buFont typeface="Raleway Thin"/>
              <a:buChar char="▫"/>
              <a:defRPr b="0" i="0" sz="2200" u="none" cap="none" strike="noStrike">
                <a:solidFill>
                  <a:schemeClr val="dk1"/>
                </a:solidFill>
                <a:latin typeface="Raleway Thin"/>
                <a:ea typeface="Raleway Thin"/>
                <a:cs typeface="Raleway Thin"/>
                <a:sym typeface="Raleway Thin"/>
              </a:defRPr>
            </a:lvl3pPr>
            <a:lvl4pPr indent="-368300" lvl="3" marL="1828800" marR="0" rtl="0" algn="l">
              <a:lnSpc>
                <a:spcPct val="115000"/>
              </a:lnSpc>
              <a:spcBef>
                <a:spcPts val="0"/>
              </a:spcBef>
              <a:spcAft>
                <a:spcPts val="0"/>
              </a:spcAft>
              <a:buClr>
                <a:schemeClr val="dk1"/>
              </a:buClr>
              <a:buSzPts val="2200"/>
              <a:buFont typeface="Raleway Thin"/>
              <a:buChar char="●"/>
              <a:defRPr b="0" i="0" sz="2200" u="none" cap="none" strike="noStrike">
                <a:solidFill>
                  <a:schemeClr val="dk1"/>
                </a:solidFill>
                <a:latin typeface="Raleway Thin"/>
                <a:ea typeface="Raleway Thin"/>
                <a:cs typeface="Raleway Thin"/>
                <a:sym typeface="Raleway Thin"/>
              </a:defRPr>
            </a:lvl4pPr>
            <a:lvl5pPr indent="-368300" lvl="4" marL="2286000" marR="0" rtl="0" algn="l">
              <a:lnSpc>
                <a:spcPct val="115000"/>
              </a:lnSpc>
              <a:spcBef>
                <a:spcPts val="0"/>
              </a:spcBef>
              <a:spcAft>
                <a:spcPts val="0"/>
              </a:spcAft>
              <a:buClr>
                <a:schemeClr val="dk1"/>
              </a:buClr>
              <a:buSzPts val="2200"/>
              <a:buFont typeface="Raleway Thin"/>
              <a:buChar char="○"/>
              <a:defRPr b="0" i="0" sz="2200" u="none" cap="none" strike="noStrike">
                <a:solidFill>
                  <a:schemeClr val="dk1"/>
                </a:solidFill>
                <a:latin typeface="Raleway Thin"/>
                <a:ea typeface="Raleway Thin"/>
                <a:cs typeface="Raleway Thin"/>
                <a:sym typeface="Raleway Thin"/>
              </a:defRPr>
            </a:lvl5pPr>
            <a:lvl6pPr indent="-368300" lvl="5" marL="2743200" marR="0" rtl="0" algn="l">
              <a:lnSpc>
                <a:spcPct val="115000"/>
              </a:lnSpc>
              <a:spcBef>
                <a:spcPts val="0"/>
              </a:spcBef>
              <a:spcAft>
                <a:spcPts val="0"/>
              </a:spcAft>
              <a:buClr>
                <a:schemeClr val="dk1"/>
              </a:buClr>
              <a:buSzPts val="2200"/>
              <a:buFont typeface="Raleway Thin"/>
              <a:buChar char="■"/>
              <a:defRPr b="0" i="0" sz="2200" u="none" cap="none" strike="noStrike">
                <a:solidFill>
                  <a:schemeClr val="dk1"/>
                </a:solidFill>
                <a:latin typeface="Raleway Thin"/>
                <a:ea typeface="Raleway Thin"/>
                <a:cs typeface="Raleway Thin"/>
                <a:sym typeface="Raleway Thin"/>
              </a:defRPr>
            </a:lvl6pPr>
            <a:lvl7pPr indent="-368300" lvl="6" marL="3200400" marR="0" rtl="0" algn="l">
              <a:lnSpc>
                <a:spcPct val="115000"/>
              </a:lnSpc>
              <a:spcBef>
                <a:spcPts val="0"/>
              </a:spcBef>
              <a:spcAft>
                <a:spcPts val="0"/>
              </a:spcAft>
              <a:buClr>
                <a:schemeClr val="dk1"/>
              </a:buClr>
              <a:buSzPts val="2200"/>
              <a:buFont typeface="Raleway Thin"/>
              <a:buChar char="●"/>
              <a:defRPr b="0" i="0" sz="2200" u="none" cap="none" strike="noStrike">
                <a:solidFill>
                  <a:schemeClr val="dk1"/>
                </a:solidFill>
                <a:latin typeface="Raleway Thin"/>
                <a:ea typeface="Raleway Thin"/>
                <a:cs typeface="Raleway Thin"/>
                <a:sym typeface="Raleway Thin"/>
              </a:defRPr>
            </a:lvl7pPr>
            <a:lvl8pPr indent="-368300" lvl="7" marL="3657600" marR="0" rtl="0" algn="l">
              <a:lnSpc>
                <a:spcPct val="115000"/>
              </a:lnSpc>
              <a:spcBef>
                <a:spcPts val="0"/>
              </a:spcBef>
              <a:spcAft>
                <a:spcPts val="0"/>
              </a:spcAft>
              <a:buClr>
                <a:schemeClr val="dk1"/>
              </a:buClr>
              <a:buSzPts val="2200"/>
              <a:buFont typeface="Raleway Thin"/>
              <a:buChar char="○"/>
              <a:defRPr b="0" i="0" sz="2200" u="none" cap="none" strike="noStrike">
                <a:solidFill>
                  <a:schemeClr val="dk1"/>
                </a:solidFill>
                <a:latin typeface="Raleway Thin"/>
                <a:ea typeface="Raleway Thin"/>
                <a:cs typeface="Raleway Thin"/>
                <a:sym typeface="Raleway Thin"/>
              </a:defRPr>
            </a:lvl8pPr>
            <a:lvl9pPr indent="-368300" lvl="8" marL="4114800" marR="0" rtl="0" algn="l">
              <a:lnSpc>
                <a:spcPct val="115000"/>
              </a:lnSpc>
              <a:spcBef>
                <a:spcPts val="0"/>
              </a:spcBef>
              <a:spcAft>
                <a:spcPts val="0"/>
              </a:spcAft>
              <a:buClr>
                <a:schemeClr val="dk1"/>
              </a:buClr>
              <a:buSzPts val="2200"/>
              <a:buFont typeface="Raleway Thin"/>
              <a:buChar char="■"/>
              <a:defRPr b="0" i="0" sz="2200" u="none" cap="none" strike="noStrike">
                <a:solidFill>
                  <a:schemeClr val="dk1"/>
                </a:solidFill>
                <a:latin typeface="Raleway Thin"/>
                <a:ea typeface="Raleway Thin"/>
                <a:cs typeface="Raleway Thin"/>
                <a:sym typeface="Raleway Thin"/>
              </a:defRPr>
            </a:lvl9pPr>
          </a:lstStyle>
          <a:p/>
        </p:txBody>
      </p:sp>
      <p:sp>
        <p:nvSpPr>
          <p:cNvPr id="8" name="Google Shape;8;p1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ctrTitle"/>
          </p:nvPr>
        </p:nvSpPr>
        <p:spPr>
          <a:xfrm>
            <a:off x="0" y="2738059"/>
            <a:ext cx="8923283" cy="614741"/>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br>
              <a:rPr lang="en-US"/>
            </a:br>
            <a:r>
              <a:rPr lang="en-US"/>
              <a:t>Software Engineering</a:t>
            </a:r>
            <a:endParaRPr/>
          </a:p>
        </p:txBody>
      </p:sp>
      <p:sp>
        <p:nvSpPr>
          <p:cNvPr id="75" name="Google Shape;75;p1"/>
          <p:cNvSpPr/>
          <p:nvPr/>
        </p:nvSpPr>
        <p:spPr>
          <a:xfrm>
            <a:off x="1713187" y="0"/>
            <a:ext cx="6151043" cy="180049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SHRIMATI INDIRA GANDHI COLLEGE</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(Nationally Accredited with ‘A’ Grade(3</a:t>
            </a:r>
            <a:r>
              <a:rPr b="1" baseline="30000" i="0" lang="en-US" sz="1700" u="none" cap="none" strike="noStrike">
                <a:solidFill>
                  <a:schemeClr val="dk1"/>
                </a:solidFill>
                <a:latin typeface="Arial"/>
                <a:ea typeface="Arial"/>
                <a:cs typeface="Arial"/>
                <a:sym typeface="Arial"/>
              </a:rPr>
              <a:t>rd</a:t>
            </a:r>
            <a:r>
              <a:rPr b="1" i="0" lang="en-US" sz="1700" u="none" cap="none" strike="noStrike">
                <a:solidFill>
                  <a:schemeClr val="dk1"/>
                </a:solidFill>
                <a:latin typeface="Arial"/>
                <a:ea typeface="Arial"/>
                <a:cs typeface="Arial"/>
                <a:sym typeface="Arial"/>
              </a:rPr>
              <a:t> Cycle) by NAAC)</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An ISO 9001:2015 Certified Institution</a:t>
            </a:r>
            <a:endParaRPr/>
          </a:p>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Tiruchirappalli – 620 002</a:t>
            </a:r>
            <a:r>
              <a:rPr b="0" i="0" lang="en-US"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76" name="Google Shape;76;p1"/>
          <p:cNvSpPr/>
          <p:nvPr/>
        </p:nvSpPr>
        <p:spPr>
          <a:xfrm>
            <a:off x="0" y="1776248"/>
            <a:ext cx="9144000" cy="457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DEPARTMENTS OF COMPUTER SCIENCE, IT &amp; APPLICATIONS</a:t>
            </a:r>
            <a:endParaRPr b="0" i="0" sz="1800" u="none" cap="none" strike="noStrike">
              <a:solidFill>
                <a:schemeClr val="dk1"/>
              </a:solidFill>
              <a:latin typeface="Arial"/>
              <a:ea typeface="Arial"/>
              <a:cs typeface="Arial"/>
              <a:sym typeface="Arial"/>
            </a:endParaRPr>
          </a:p>
        </p:txBody>
      </p:sp>
      <p:pic>
        <p:nvPicPr>
          <p:cNvPr descr="C:\Users\Administrator\Documents\sigc logo.jpg" id="77" name="Google Shape;77;p1"/>
          <p:cNvPicPr preferRelativeResize="0"/>
          <p:nvPr/>
        </p:nvPicPr>
        <p:blipFill rotWithShape="1">
          <a:blip r:embed="rId3">
            <a:alphaModFix/>
          </a:blip>
          <a:srcRect b="0" l="0" r="0" t="0"/>
          <a:stretch/>
        </p:blipFill>
        <p:spPr>
          <a:xfrm>
            <a:off x="4267200" y="2154621"/>
            <a:ext cx="849695" cy="830317"/>
          </a:xfrm>
          <a:prstGeom prst="rect">
            <a:avLst/>
          </a:prstGeom>
          <a:noFill/>
          <a:ln>
            <a:noFill/>
          </a:ln>
        </p:spPr>
      </p:pic>
      <p:sp>
        <p:nvSpPr>
          <p:cNvPr id="78" name="Google Shape;78;p1"/>
          <p:cNvSpPr/>
          <p:nvPr/>
        </p:nvSpPr>
        <p:spPr>
          <a:xfrm>
            <a:off x="3413234" y="3858423"/>
            <a:ext cx="5498300" cy="126188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1" lang="en-US" sz="1200" u="none" cap="none" strike="noStrike">
                <a:solidFill>
                  <a:srgbClr val="000000"/>
                </a:solidFill>
                <a:latin typeface="Times New Roman"/>
                <a:ea typeface="Times New Roman"/>
                <a:cs typeface="Times New Roman"/>
                <a:sym typeface="Times New Roman"/>
              </a:rPr>
              <a:t>			</a:t>
            </a:r>
            <a:r>
              <a:rPr b="1" i="1" lang="en-US" sz="1200" u="none" cap="none" strike="noStrike">
                <a:solidFill>
                  <a:schemeClr val="lt1"/>
                </a:solidFill>
                <a:latin typeface="Times New Roman"/>
                <a:ea typeface="Times New Roman"/>
                <a:cs typeface="Times New Roman"/>
                <a:sym typeface="Times New Roman"/>
              </a:rPr>
              <a:t>                                       </a:t>
            </a:r>
            <a:r>
              <a:rPr b="1" i="1" lang="en-US" sz="1200" u="none" cap="none" strike="noStrike">
                <a:solidFill>
                  <a:srgbClr val="FFFF00"/>
                </a:solidFill>
                <a:latin typeface="Times New Roman"/>
                <a:ea typeface="Times New Roman"/>
                <a:cs typeface="Times New Roman"/>
                <a:sym typeface="Times New Roman"/>
              </a:rPr>
              <a:t>AUTHOR:</a:t>
            </a:r>
            <a:endParaRPr b="1" i="0" sz="1800" u="none" cap="none" strike="noStrike">
              <a:solidFill>
                <a:srgbClr val="FFFF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000"/>
              <a:buFont typeface="Arial"/>
              <a:buNone/>
            </a:pPr>
            <a:r>
              <a:rPr b="1" i="0" lang="en-US" sz="1000" u="none" cap="none" strike="noStrike">
                <a:solidFill>
                  <a:schemeClr val="lt1"/>
                </a:solidFill>
                <a:latin typeface="Times New Roman"/>
                <a:ea typeface="Times New Roman"/>
                <a:cs typeface="Times New Roman"/>
                <a:sym typeface="Times New Roman"/>
              </a:rPr>
              <a:t>                                                                                           </a:t>
            </a:r>
            <a:r>
              <a:rPr b="1" i="0" lang="en-US" sz="1400" u="none" cap="none" strike="noStrike">
                <a:solidFill>
                  <a:schemeClr val="lt1"/>
                </a:solidFill>
                <a:latin typeface="Times New Roman"/>
                <a:ea typeface="Times New Roman"/>
                <a:cs typeface="Times New Roman"/>
                <a:sym typeface="Times New Roman"/>
              </a:rPr>
              <a:t>Dr.M.GOMATHY</a:t>
            </a:r>
            <a:endParaRPr b="1" i="0" sz="14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Times New Roman"/>
                <a:ea typeface="Times New Roman"/>
                <a:cs typeface="Times New Roman"/>
                <a:sym typeface="Times New Roman"/>
              </a:rPr>
              <a:t>                                                                 Asst. Professor</a:t>
            </a:r>
            <a:endParaRPr/>
          </a:p>
          <a:p>
            <a:pPr indent="0" lvl="0" marL="0" marR="0" rtl="0" algn="l">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Times New Roman"/>
                <a:ea typeface="Times New Roman"/>
                <a:cs typeface="Times New Roman"/>
                <a:sym typeface="Times New Roman"/>
              </a:rPr>
              <a:t>                                                                 Department of Computer Science</a:t>
            </a:r>
            <a:endParaRPr/>
          </a:p>
          <a:p>
            <a:pPr indent="0" lvl="0" marL="0" marR="0" rtl="0" algn="l">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Times New Roman"/>
                <a:ea typeface="Times New Roman"/>
                <a:cs typeface="Times New Roman"/>
                <a:sym typeface="Times New Roman"/>
              </a:rPr>
              <a:t>                                                                 Shrimati Indira Gandhi College</a:t>
            </a:r>
            <a:endParaRPr/>
          </a:p>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                                                          </a:t>
            </a:r>
            <a:r>
              <a:rPr b="1" i="0" lang="en-US" sz="1400" u="none" cap="none" strike="noStrike">
                <a:solidFill>
                  <a:schemeClr val="lt1"/>
                </a:solidFill>
                <a:latin typeface="Times New Roman"/>
                <a:ea typeface="Times New Roman"/>
                <a:cs typeface="Times New Roman"/>
                <a:sym typeface="Times New Roman"/>
              </a:rPr>
              <a:t>Trichirappalli-02</a:t>
            </a:r>
            <a:r>
              <a:rPr b="0" i="0" lang="en-US" sz="1400" u="none" cap="none" strike="noStrike">
                <a:solidFill>
                  <a:schemeClr val="lt1"/>
                </a:solidFill>
                <a:latin typeface="Arial"/>
                <a:ea typeface="Arial"/>
                <a:cs typeface="Arial"/>
                <a:sym typeface="Aria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idx="4294967295" type="ctrTitle"/>
          </p:nvPr>
        </p:nvSpPr>
        <p:spPr>
          <a:xfrm>
            <a:off x="508166" y="160041"/>
            <a:ext cx="7872436" cy="58657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2"/>
              </a:buClr>
              <a:buSzPts val="3600"/>
              <a:buFont typeface="Playfair Display"/>
              <a:buNone/>
            </a:pPr>
            <a:r>
              <a:rPr b="1" i="1" lang="en-US" sz="3200" u="none" cap="none" strike="noStrike">
                <a:solidFill>
                  <a:schemeClr val="dk2"/>
                </a:solidFill>
                <a:latin typeface="Playfair Display"/>
                <a:ea typeface="Playfair Display"/>
                <a:cs typeface="Playfair Display"/>
                <a:sym typeface="Playfair Display"/>
              </a:rPr>
              <a:t> Find Total Degree of Influence:</a:t>
            </a:r>
            <a:endParaRPr b="1" i="1" sz="3200" u="none" cap="none" strike="noStrike">
              <a:solidFill>
                <a:srgbClr val="8F7749"/>
              </a:solidFill>
              <a:latin typeface="Playfair Display"/>
              <a:ea typeface="Playfair Display"/>
              <a:cs typeface="Playfair Display"/>
              <a:sym typeface="Playfair Display"/>
            </a:endParaRPr>
          </a:p>
        </p:txBody>
      </p:sp>
      <p:sp>
        <p:nvSpPr>
          <p:cNvPr id="142" name="Google Shape;142;p10"/>
          <p:cNvSpPr txBox="1"/>
          <p:nvPr>
            <p:ph idx="4294967295" type="ctrTitle"/>
          </p:nvPr>
        </p:nvSpPr>
        <p:spPr>
          <a:xfrm>
            <a:off x="159392" y="939567"/>
            <a:ext cx="8573548" cy="3810284"/>
          </a:xfrm>
          <a:prstGeom prst="rect">
            <a:avLst/>
          </a:prstGeom>
          <a:noFill/>
          <a:ln>
            <a:noFill/>
          </a:ln>
        </p:spPr>
        <p:txBody>
          <a:bodyPr anchorCtr="0" anchor="b" bIns="0" lIns="0" spcFirstLastPara="1" rIns="0" wrap="square" tIns="0">
            <a:noAutofit/>
          </a:bodyPr>
          <a:lstStyle/>
          <a:p>
            <a:pPr indent="-342900" lvl="0" marL="342900" marR="0" rtl="0" algn="just">
              <a:lnSpc>
                <a:spcPct val="90000"/>
              </a:lnSpc>
              <a:spcBef>
                <a:spcPts val="0"/>
              </a:spcBef>
              <a:spcAft>
                <a:spcPts val="0"/>
              </a:spcAft>
              <a:buClr>
                <a:schemeClr val="dk2"/>
              </a:buClr>
              <a:buSzPts val="3600"/>
              <a:buFont typeface="Noto Sans Symbols"/>
              <a:buChar char="✔"/>
            </a:pPr>
            <a:r>
              <a:rPr b="1" i="1" lang="en-US" sz="2000" u="none" cap="none" strike="noStrike">
                <a:solidFill>
                  <a:schemeClr val="dk2"/>
                </a:solidFill>
                <a:latin typeface="Playfair Display"/>
                <a:ea typeface="Playfair Display"/>
                <a:cs typeface="Playfair Display"/>
                <a:sym typeface="Playfair Display"/>
              </a:rPr>
              <a:t>14 general characteristics</a:t>
            </a:r>
            <a:br>
              <a:rPr b="1" i="1" lang="en-US" sz="2000" u="none" cap="none" strike="noStrike">
                <a:solidFill>
                  <a:schemeClr val="dk2"/>
                </a:solidFill>
                <a:latin typeface="Playfair Display"/>
                <a:ea typeface="Playfair Display"/>
                <a:cs typeface="Playfair Display"/>
                <a:sym typeface="Playfair Display"/>
              </a:rPr>
            </a:br>
            <a:br>
              <a:rPr b="1" i="1" lang="en-US" sz="2000" u="none" cap="none" strike="noStrike">
                <a:solidFill>
                  <a:schemeClr val="dk2"/>
                </a:solidFill>
                <a:latin typeface="Playfair Display"/>
                <a:ea typeface="Playfair Display"/>
                <a:cs typeface="Playfair Display"/>
                <a:sym typeface="Playfair Display"/>
              </a:rPr>
            </a:br>
            <a:r>
              <a:rPr b="1" i="1" lang="en-US" sz="2000" u="none" cap="none" strike="noStrike">
                <a:solidFill>
                  <a:schemeClr val="dk2"/>
                </a:solidFill>
                <a:latin typeface="Playfair Display"/>
                <a:ea typeface="Playfair Display"/>
                <a:cs typeface="Playfair Display"/>
                <a:sym typeface="Playfair Display"/>
              </a:rPr>
              <a:t>The sum of all 14 degrees of influences will give the TDI. </a:t>
            </a:r>
            <a:br>
              <a:rPr b="1" i="1" lang="en-US" sz="2000" u="none" cap="none" strike="noStrike">
                <a:solidFill>
                  <a:schemeClr val="dk2"/>
                </a:solidFill>
                <a:latin typeface="Playfair Display"/>
                <a:ea typeface="Playfair Display"/>
                <a:cs typeface="Playfair Display"/>
                <a:sym typeface="Playfair Display"/>
              </a:rPr>
            </a:br>
            <a:br>
              <a:rPr b="1" i="1" lang="en-US" sz="2000" u="none" cap="none" strike="noStrike">
                <a:solidFill>
                  <a:schemeClr val="dk2"/>
                </a:solidFill>
                <a:latin typeface="Playfair Display"/>
                <a:ea typeface="Playfair Display"/>
                <a:cs typeface="Playfair Display"/>
                <a:sym typeface="Playfair Display"/>
              </a:rPr>
            </a:br>
            <a:r>
              <a:rPr b="1" i="1" lang="en-US" sz="2000" u="none" cap="none" strike="noStrike">
                <a:solidFill>
                  <a:schemeClr val="dk2"/>
                </a:solidFill>
                <a:latin typeface="Playfair Display"/>
                <a:ea typeface="Playfair Display"/>
                <a:cs typeface="Playfair Display"/>
                <a:sym typeface="Playfair Display"/>
              </a:rPr>
              <a:t>The range of TDI is 0 to 70. </a:t>
            </a:r>
            <a:br>
              <a:rPr b="1" i="1" lang="en-US" sz="2000" u="none" cap="none" strike="noStrike">
                <a:solidFill>
                  <a:schemeClr val="dk2"/>
                </a:solidFill>
                <a:latin typeface="Playfair Display"/>
                <a:ea typeface="Playfair Display"/>
                <a:cs typeface="Playfair Display"/>
                <a:sym typeface="Playfair Display"/>
              </a:rPr>
            </a:br>
            <a:br>
              <a:rPr b="1" i="1" lang="en-US" sz="2000" u="none" cap="none" strike="noStrike">
                <a:solidFill>
                  <a:schemeClr val="dk2"/>
                </a:solidFill>
                <a:latin typeface="Playfair Display"/>
                <a:ea typeface="Playfair Display"/>
                <a:cs typeface="Playfair Display"/>
                <a:sym typeface="Playfair Display"/>
              </a:rPr>
            </a:br>
            <a:r>
              <a:rPr b="1" i="1" lang="en-US" sz="2000" u="none" cap="none" strike="noStrike">
                <a:solidFill>
                  <a:schemeClr val="dk2"/>
                </a:solidFill>
                <a:latin typeface="Playfair Display"/>
                <a:ea typeface="Playfair Display"/>
                <a:cs typeface="Playfair Display"/>
                <a:sym typeface="Playfair Display"/>
              </a:rPr>
              <a:t>The 14 general characteristics are: Data Communications, Distributed Data Processing, Performance, Heavily Used Configuration, Transaction Rate, Online Data Entry, End-user Efficiency, Online Update, Complex Processing Reusability, Installation Ease, Operational Ease, Multiple Sites and Facilitate Change. </a:t>
            </a:r>
            <a:br>
              <a:rPr b="1" i="1" lang="en-US" sz="2000" u="none" cap="none" strike="noStrike">
                <a:solidFill>
                  <a:schemeClr val="dk2"/>
                </a:solidFill>
                <a:latin typeface="Playfair Display"/>
                <a:ea typeface="Playfair Display"/>
                <a:cs typeface="Playfair Display"/>
                <a:sym typeface="Playfair Display"/>
              </a:rPr>
            </a:br>
            <a:br>
              <a:rPr b="1" i="1" lang="en-US" sz="2000" u="none" cap="none" strike="noStrike">
                <a:solidFill>
                  <a:schemeClr val="dk2"/>
                </a:solidFill>
                <a:latin typeface="Playfair Display"/>
                <a:ea typeface="Playfair Display"/>
                <a:cs typeface="Playfair Display"/>
                <a:sym typeface="Playfair Display"/>
              </a:rPr>
            </a:br>
            <a:r>
              <a:rPr b="1" i="1" lang="en-US" sz="2000" u="none" cap="none" strike="noStrike">
                <a:solidFill>
                  <a:schemeClr val="dk2"/>
                </a:solidFill>
                <a:latin typeface="Playfair Display"/>
                <a:ea typeface="Playfair Display"/>
                <a:cs typeface="Playfair Display"/>
                <a:sym typeface="Playfair Display"/>
              </a:rPr>
              <a:t>Each of above characteristics is evaluated on a scale of 0-5.</a:t>
            </a:r>
            <a:endParaRPr b="1" i="1" sz="2000" u="none" cap="none" strike="noStrike">
              <a:solidFill>
                <a:srgbClr val="8F7749"/>
              </a:solidFill>
              <a:latin typeface="Playfair Display"/>
              <a:ea typeface="Playfair Display"/>
              <a:cs typeface="Playfair Display"/>
              <a:sym typeface="Playfair Display"/>
            </a:endParaRPr>
          </a:p>
        </p:txBody>
      </p:sp>
      <p:sp>
        <p:nvSpPr>
          <p:cNvPr id="143" name="Google Shape;143;p1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type="ctrTitle"/>
          </p:nvPr>
        </p:nvSpPr>
        <p:spPr>
          <a:xfrm>
            <a:off x="1089433" y="2959843"/>
            <a:ext cx="7366669" cy="1159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b="0" lang="en-US" sz="4000"/>
              <a:t>Compute Value Adjustment Factor(VAF):</a:t>
            </a:r>
            <a:br>
              <a:rPr b="0" lang="en-US" sz="4000"/>
            </a:br>
            <a:r>
              <a:rPr lang="en-US" sz="4000"/>
              <a:t>VAF = (TDI * 0.01) + 0.65</a:t>
            </a:r>
            <a:br>
              <a:rPr lang="en-US" sz="4000"/>
            </a:br>
            <a:br>
              <a:rPr lang="en-US" sz="4000"/>
            </a:br>
            <a:r>
              <a:rPr b="0" lang="en-US" sz="4000"/>
              <a:t>Function Point Count: </a:t>
            </a:r>
            <a:br>
              <a:rPr b="0" lang="en-US" sz="4000"/>
            </a:br>
            <a:r>
              <a:rPr lang="en-US" sz="4000"/>
              <a:t>FPC = UFP * VAF</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152" name="Shape 152"/>
        <p:cNvGrpSpPr/>
        <p:nvPr/>
      </p:nvGrpSpPr>
      <p:grpSpPr>
        <a:xfrm>
          <a:off x="0" y="0"/>
          <a:ext cx="0" cy="0"/>
          <a:chOff x="0" y="0"/>
          <a:chExt cx="0" cy="0"/>
        </a:xfrm>
      </p:grpSpPr>
      <p:sp>
        <p:nvSpPr>
          <p:cNvPr id="153" name="Google Shape;153;p12"/>
          <p:cNvSpPr txBox="1"/>
          <p:nvPr/>
        </p:nvSpPr>
        <p:spPr>
          <a:xfrm>
            <a:off x="1047377" y="288421"/>
            <a:ext cx="6931800" cy="26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ESTIMATION MODELS:</a:t>
            </a:r>
            <a:endParaRPr b="1" i="0" sz="1800" u="none" cap="none" strike="noStrike">
              <a:solidFill>
                <a:srgbClr val="434343"/>
              </a:solidFill>
              <a:latin typeface="Montserrat"/>
              <a:ea typeface="Montserrat"/>
              <a:cs typeface="Montserrat"/>
              <a:sym typeface="Montserrat"/>
            </a:endParaRPr>
          </a:p>
        </p:txBody>
      </p:sp>
      <p:pic>
        <p:nvPicPr>
          <p:cNvPr descr="Lightbox" id="154" name="Google Shape;154;p12"/>
          <p:cNvPicPr preferRelativeResize="0"/>
          <p:nvPr/>
        </p:nvPicPr>
        <p:blipFill rotWithShape="1">
          <a:blip r:embed="rId3">
            <a:alphaModFix/>
          </a:blip>
          <a:srcRect b="0" l="0" r="0" t="0"/>
          <a:stretch/>
        </p:blipFill>
        <p:spPr>
          <a:xfrm>
            <a:off x="1690761" y="1180094"/>
            <a:ext cx="5834164" cy="28466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586095" y="176618"/>
            <a:ext cx="7065900" cy="648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US"/>
              <a:t>COCOMO Model</a:t>
            </a:r>
            <a:endParaRPr/>
          </a:p>
        </p:txBody>
      </p:sp>
      <p:sp>
        <p:nvSpPr>
          <p:cNvPr id="160" name="Google Shape;160;p13"/>
          <p:cNvSpPr txBox="1"/>
          <p:nvPr>
            <p:ph idx="1" type="body"/>
          </p:nvPr>
        </p:nvSpPr>
        <p:spPr>
          <a:xfrm>
            <a:off x="586095" y="902165"/>
            <a:ext cx="7065900" cy="2418600"/>
          </a:xfrm>
          <a:prstGeom prst="rect">
            <a:avLst/>
          </a:prstGeom>
          <a:noFill/>
          <a:ln>
            <a:noFill/>
          </a:ln>
        </p:spPr>
        <p:txBody>
          <a:bodyPr anchorCtr="0" anchor="t" bIns="0" lIns="0" spcFirstLastPara="1" rIns="0" wrap="square" tIns="0">
            <a:noAutofit/>
          </a:bodyPr>
          <a:lstStyle/>
          <a:p>
            <a:pPr indent="-342900" lvl="0" marL="342900" rtl="0" algn="just">
              <a:lnSpc>
                <a:spcPct val="115000"/>
              </a:lnSpc>
              <a:spcBef>
                <a:spcPts val="600"/>
              </a:spcBef>
              <a:spcAft>
                <a:spcPts val="0"/>
              </a:spcAft>
              <a:buSzPts val="2200"/>
              <a:buFont typeface="Noto Sans Symbols"/>
              <a:buChar char="▪"/>
            </a:pPr>
            <a:r>
              <a:rPr lang="en-US" sz="2400"/>
              <a:t>COCOMO (Constructive Cost Model) is a regression model based on LOC, i.e number of Lines of Code.</a:t>
            </a:r>
            <a:endParaRPr/>
          </a:p>
          <a:p>
            <a:pPr indent="-342900" lvl="0" marL="342900" rtl="0" algn="just">
              <a:lnSpc>
                <a:spcPct val="115000"/>
              </a:lnSpc>
              <a:spcBef>
                <a:spcPts val="600"/>
              </a:spcBef>
              <a:spcAft>
                <a:spcPts val="0"/>
              </a:spcAft>
              <a:buSzPts val="2200"/>
              <a:buFont typeface="Noto Sans Symbols"/>
              <a:buChar char="▪"/>
            </a:pPr>
            <a:r>
              <a:rPr lang="en-US" sz="2400"/>
              <a:t>Predicting the various parameters associated with making a project such as size, effort, cost, time and quality.</a:t>
            </a:r>
            <a:endParaRPr/>
          </a:p>
          <a:p>
            <a:pPr indent="-342900" lvl="0" marL="342900" rtl="0" algn="just">
              <a:lnSpc>
                <a:spcPct val="115000"/>
              </a:lnSpc>
              <a:spcBef>
                <a:spcPts val="600"/>
              </a:spcBef>
              <a:spcAft>
                <a:spcPts val="0"/>
              </a:spcAft>
              <a:buSzPts val="2200"/>
              <a:buFont typeface="Noto Sans Symbols"/>
              <a:buChar char="▪"/>
            </a:pPr>
            <a:r>
              <a:rPr lang="en-US" sz="2400"/>
              <a:t>Boehm’s definition of organic, semidetached, and embedded systems</a:t>
            </a:r>
            <a:endParaRPr sz="2400"/>
          </a:p>
        </p:txBody>
      </p:sp>
      <p:sp>
        <p:nvSpPr>
          <p:cNvPr id="161" name="Google Shape;161;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837764" y="4494851"/>
            <a:ext cx="7065900" cy="648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i="0" lang="en-US" sz="2200">
                <a:solidFill>
                  <a:srgbClr val="FF0000"/>
                </a:solidFill>
              </a:rPr>
              <a:t>1. Organic </a:t>
            </a:r>
            <a:br>
              <a:rPr i="0" lang="en-US" sz="2200">
                <a:solidFill>
                  <a:srgbClr val="FF0000"/>
                </a:solidFill>
              </a:rPr>
            </a:br>
            <a:r>
              <a:rPr i="0" lang="en-US" sz="2200"/>
              <a:t>If the team size required is adequately small, the problem is well understood and also the team members have a nominal experience regarding the problem.</a:t>
            </a:r>
            <a:br>
              <a:rPr i="0" lang="en-US" sz="2200"/>
            </a:br>
            <a:r>
              <a:rPr i="0" lang="en-US" sz="2400">
                <a:solidFill>
                  <a:srgbClr val="FF0000"/>
                </a:solidFill>
              </a:rPr>
              <a:t>2. Semi-detached </a:t>
            </a:r>
            <a:br>
              <a:rPr i="0" lang="en-US" sz="2400">
                <a:solidFill>
                  <a:srgbClr val="FF0000"/>
                </a:solidFill>
              </a:rPr>
            </a:br>
            <a:r>
              <a:rPr i="0" lang="en-US" sz="2400"/>
              <a:t>If the vital characteristics such as team-size, experience, knowledge of the various programming environment lie in between that of organic and Embedded.</a:t>
            </a:r>
            <a:br>
              <a:rPr i="0" lang="en-US" sz="2400"/>
            </a:br>
            <a:r>
              <a:rPr i="0" lang="en-US" sz="2400">
                <a:solidFill>
                  <a:srgbClr val="FF0000"/>
                </a:solidFill>
              </a:rPr>
              <a:t>3. Embedded </a:t>
            </a:r>
            <a:br>
              <a:rPr i="0" lang="en-US" sz="2400">
                <a:solidFill>
                  <a:srgbClr val="FF0000"/>
                </a:solidFill>
              </a:rPr>
            </a:br>
            <a:r>
              <a:rPr i="0" lang="en-US" sz="2400"/>
              <a:t>The highest level of complexity, creativity, and experience requirement.</a:t>
            </a:r>
            <a:br>
              <a:rPr i="0" lang="en-US" sz="2400"/>
            </a:br>
            <a:r>
              <a:rPr i="0" lang="en-US" sz="2400"/>
              <a:t>Larger team size, the developers need to be sufficiently experienced and creative to develop such complex models.</a:t>
            </a:r>
            <a:endParaRPr i="0" sz="2200"/>
          </a:p>
        </p:txBody>
      </p:sp>
      <p:sp>
        <p:nvSpPr>
          <p:cNvPr id="167" name="Google Shape;167;p1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title"/>
          </p:nvPr>
        </p:nvSpPr>
        <p:spPr>
          <a:xfrm>
            <a:off x="510594" y="0"/>
            <a:ext cx="7065900" cy="648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US"/>
              <a:t>Types of COCOMO Models</a:t>
            </a:r>
            <a:endParaRPr/>
          </a:p>
        </p:txBody>
      </p:sp>
      <p:sp>
        <p:nvSpPr>
          <p:cNvPr id="173" name="Google Shape;173;p15"/>
          <p:cNvSpPr txBox="1"/>
          <p:nvPr>
            <p:ph idx="1" type="body"/>
          </p:nvPr>
        </p:nvSpPr>
        <p:spPr>
          <a:xfrm>
            <a:off x="510594" y="581974"/>
            <a:ext cx="7065900" cy="2418600"/>
          </a:xfrm>
          <a:prstGeom prst="rect">
            <a:avLst/>
          </a:prstGeom>
          <a:noFill/>
          <a:ln>
            <a:noFill/>
          </a:ln>
        </p:spPr>
        <p:txBody>
          <a:bodyPr anchorCtr="0" anchor="t" bIns="0" lIns="0" spcFirstLastPara="1" rIns="0" wrap="square" tIns="0">
            <a:noAutofit/>
          </a:bodyPr>
          <a:lstStyle/>
          <a:p>
            <a:pPr indent="0" lvl="0" marL="0" rtl="0" algn="just">
              <a:lnSpc>
                <a:spcPct val="115000"/>
              </a:lnSpc>
              <a:spcBef>
                <a:spcPts val="600"/>
              </a:spcBef>
              <a:spcAft>
                <a:spcPts val="0"/>
              </a:spcAft>
              <a:buSzPts val="2200"/>
              <a:buNone/>
            </a:pPr>
            <a:r>
              <a:rPr b="1" lang="en-US" sz="1800">
                <a:latin typeface="Times New Roman"/>
                <a:ea typeface="Times New Roman"/>
                <a:cs typeface="Times New Roman"/>
                <a:sym typeface="Times New Roman"/>
              </a:rPr>
              <a:t>Basic COCOMO:</a:t>
            </a:r>
            <a:endParaRPr/>
          </a:p>
          <a:p>
            <a:pPr indent="0" lvl="0" marL="0" rtl="0" algn="just">
              <a:lnSpc>
                <a:spcPct val="115000"/>
              </a:lnSpc>
              <a:spcBef>
                <a:spcPts val="600"/>
              </a:spcBef>
              <a:spcAft>
                <a:spcPts val="0"/>
              </a:spcAft>
              <a:buSzPts val="2200"/>
              <a:buNone/>
            </a:pPr>
            <a:r>
              <a:rPr lang="en-US" sz="1800">
                <a:latin typeface="Times New Roman"/>
                <a:ea typeface="Times New Roman"/>
                <a:cs typeface="Times New Roman"/>
                <a:sym typeface="Times New Roman"/>
              </a:rPr>
              <a:t>Quick and slightly rough calculations of Software Costs. Its accuracy is somewhat restricted due to the absence of sufficient factor considerations.</a:t>
            </a:r>
            <a:endParaRPr/>
          </a:p>
          <a:p>
            <a:pPr indent="0" lvl="0" marL="0" rtl="0" algn="just">
              <a:lnSpc>
                <a:spcPct val="115000"/>
              </a:lnSpc>
              <a:spcBef>
                <a:spcPts val="600"/>
              </a:spcBef>
              <a:spcAft>
                <a:spcPts val="0"/>
              </a:spcAft>
              <a:buSzPts val="2200"/>
              <a:buNone/>
            </a:pPr>
            <a:r>
              <a:rPr b="1" lang="en-US" sz="1800">
                <a:latin typeface="Times New Roman"/>
                <a:ea typeface="Times New Roman"/>
                <a:cs typeface="Times New Roman"/>
                <a:sym typeface="Times New Roman"/>
              </a:rPr>
              <a:t>Intermediate COCOMO:</a:t>
            </a:r>
            <a:endParaRPr/>
          </a:p>
          <a:p>
            <a:pPr indent="0" lvl="0" marL="0" rtl="0" algn="just">
              <a:lnSpc>
                <a:spcPct val="115000"/>
              </a:lnSpc>
              <a:spcBef>
                <a:spcPts val="600"/>
              </a:spcBef>
              <a:spcAft>
                <a:spcPts val="0"/>
              </a:spcAft>
              <a:buSzPts val="2200"/>
              <a:buNone/>
            </a:pPr>
            <a:r>
              <a:rPr lang="en-US" sz="1800">
                <a:latin typeface="Times New Roman"/>
                <a:ea typeface="Times New Roman"/>
                <a:cs typeface="Times New Roman"/>
                <a:sym typeface="Times New Roman"/>
              </a:rPr>
              <a:t>Various other factors such as reliability, experience, Capability. These factors are known as Cost Drivers</a:t>
            </a:r>
            <a:endParaRPr/>
          </a:p>
          <a:p>
            <a:pPr indent="0" lvl="0" marL="0" rtl="0" algn="just">
              <a:lnSpc>
                <a:spcPct val="115000"/>
              </a:lnSpc>
              <a:spcBef>
                <a:spcPts val="600"/>
              </a:spcBef>
              <a:spcAft>
                <a:spcPts val="0"/>
              </a:spcAft>
              <a:buSzPts val="2200"/>
              <a:buNone/>
            </a:pPr>
            <a:r>
              <a:rPr b="1" lang="en-US" sz="1800">
                <a:latin typeface="Times New Roman"/>
                <a:ea typeface="Times New Roman"/>
                <a:cs typeface="Times New Roman"/>
                <a:sym typeface="Times New Roman"/>
              </a:rPr>
              <a:t>Detailed COCOMO:</a:t>
            </a:r>
            <a:endParaRPr/>
          </a:p>
          <a:p>
            <a:pPr indent="0" lvl="0" marL="0" rtl="0" algn="just">
              <a:lnSpc>
                <a:spcPct val="115000"/>
              </a:lnSpc>
              <a:spcBef>
                <a:spcPts val="600"/>
              </a:spcBef>
              <a:spcAft>
                <a:spcPts val="0"/>
              </a:spcAft>
              <a:buSzPts val="2200"/>
              <a:buNone/>
            </a:pPr>
            <a:r>
              <a:rPr lang="en-US" sz="1800">
                <a:latin typeface="Times New Roman"/>
                <a:ea typeface="Times New Roman"/>
                <a:cs typeface="Times New Roman"/>
                <a:sym typeface="Times New Roman"/>
              </a:rPr>
              <a:t>Incorporates all characteristics of the intermediate version with an assessment of the cost driver’s impact on each step of the software engineering process. The detailed model uses different effort multipliers for each cost driver attribute. The whole software is divided into different modules and then we apply COCOMO in different modules to estimate effort and then sum the effort.</a:t>
            </a:r>
            <a:endParaRPr sz="1800">
              <a:latin typeface="Times New Roman"/>
              <a:ea typeface="Times New Roman"/>
              <a:cs typeface="Times New Roman"/>
              <a:sym typeface="Times New Roman"/>
            </a:endParaRPr>
          </a:p>
        </p:txBody>
      </p:sp>
      <p:sp>
        <p:nvSpPr>
          <p:cNvPr id="174" name="Google Shape;174;p1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nvSpPr>
        <p:spPr>
          <a:xfrm>
            <a:off x="732025" y="637563"/>
            <a:ext cx="7327500" cy="2570700"/>
          </a:xfrm>
          <a:prstGeom prst="rect">
            <a:avLst/>
          </a:prstGeom>
          <a:noFill/>
          <a:ln>
            <a:noFill/>
          </a:ln>
        </p:spPr>
        <p:txBody>
          <a:bodyPr anchorCtr="0" anchor="t" bIns="0" lIns="0" spcFirstLastPara="1" rIns="0" wrap="square" tIns="0">
            <a:noAutofit/>
          </a:bodyPr>
          <a:lstStyle/>
          <a:p>
            <a:pPr indent="-342900" lvl="0" marL="342900" marR="0" rtl="0" algn="just">
              <a:lnSpc>
                <a:spcPct val="115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Used to communicate and know about that tasks are needed and has to be done or performed and which organizational resources will be given or allocated to these tasks and in what time duration or time frame work is needed to be performed. </a:t>
            </a:r>
            <a:endParaRPr b="0" i="0" sz="20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Important form of project schedule is Gantt chart. </a:t>
            </a:r>
            <a:endParaRPr b="0" i="0" sz="2000" u="none" cap="none" strike="noStrike">
              <a:solidFill>
                <a:schemeClr val="lt1"/>
              </a:solidFill>
              <a:highlight>
                <a:schemeClr val="dk2"/>
              </a:highlight>
              <a:latin typeface="Raleway Thin"/>
              <a:ea typeface="Raleway Thin"/>
              <a:cs typeface="Raleway Thin"/>
              <a:sym typeface="Raleway Thin"/>
            </a:endParaRPr>
          </a:p>
        </p:txBody>
      </p:sp>
      <p:sp>
        <p:nvSpPr>
          <p:cNvPr id="180" name="Google Shape;180;p1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181" name="Google Shape;181;p16"/>
          <p:cNvSpPr txBox="1"/>
          <p:nvPr>
            <p:ph idx="1" type="body"/>
          </p:nvPr>
        </p:nvSpPr>
        <p:spPr>
          <a:xfrm>
            <a:off x="732025" y="67112"/>
            <a:ext cx="7327500" cy="57045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200"/>
              <a:buNone/>
            </a:pPr>
            <a:r>
              <a:rPr b="1" lang="en-US" sz="2800">
                <a:solidFill>
                  <a:schemeClr val="dk1"/>
                </a:solidFill>
              </a:rPr>
              <a:t>Project Scheduling</a:t>
            </a:r>
            <a:endParaRPr b="1" sz="2800">
              <a:solidFill>
                <a:schemeClr val="dk1"/>
              </a:solidFill>
            </a:endParaRPr>
          </a:p>
        </p:txBody>
      </p:sp>
      <p:pic>
        <p:nvPicPr>
          <p:cNvPr descr="Lightbox" id="182" name="Google Shape;182;p16"/>
          <p:cNvPicPr preferRelativeResize="0"/>
          <p:nvPr/>
        </p:nvPicPr>
        <p:blipFill rotWithShape="1">
          <a:blip r:embed="rId3">
            <a:alphaModFix/>
          </a:blip>
          <a:srcRect b="0" l="0" r="0" t="0"/>
          <a:stretch/>
        </p:blipFill>
        <p:spPr>
          <a:xfrm>
            <a:off x="171450" y="2451100"/>
            <a:ext cx="8862163" cy="2464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6" name="Shape 186"/>
        <p:cNvGrpSpPr/>
        <p:nvPr/>
      </p:nvGrpSpPr>
      <p:grpSpPr>
        <a:xfrm>
          <a:off x="0" y="0"/>
          <a:ext cx="0" cy="0"/>
          <a:chOff x="0" y="0"/>
          <a:chExt cx="0" cy="0"/>
        </a:xfrm>
      </p:grpSpPr>
      <p:sp>
        <p:nvSpPr>
          <p:cNvPr id="187" name="Google Shape;187;p1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188" name="Google Shape;188;p17"/>
          <p:cNvSpPr txBox="1"/>
          <p:nvPr>
            <p:ph idx="4294967295" type="ctrTitle"/>
          </p:nvPr>
        </p:nvSpPr>
        <p:spPr>
          <a:xfrm>
            <a:off x="1275150" y="2655025"/>
            <a:ext cx="6593700" cy="7095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dk2"/>
              </a:buClr>
              <a:buSzPts val="3600"/>
              <a:buFont typeface="Playfair Display"/>
              <a:buNone/>
            </a:pPr>
            <a:r>
              <a:rPr b="1" i="1" lang="en-US" sz="6000" u="none" cap="none" strike="noStrike">
                <a:solidFill>
                  <a:schemeClr val="dk1"/>
                </a:solidFill>
                <a:latin typeface="Playfair Display"/>
                <a:ea typeface="Playfair Display"/>
                <a:cs typeface="Playfair Display"/>
                <a:sym typeface="Playfair Display"/>
              </a:rPr>
              <a:t>Thanks!</a:t>
            </a:r>
            <a:endParaRPr b="1" i="1" sz="6000" u="none" cap="none" strike="noStrike">
              <a:solidFill>
                <a:schemeClr val="dk1"/>
              </a:solidFill>
              <a:latin typeface="Playfair Display"/>
              <a:ea typeface="Playfair Display"/>
              <a:cs typeface="Playfair Display"/>
              <a:sym typeface="Playfair Display"/>
            </a:endParaRPr>
          </a:p>
        </p:txBody>
      </p:sp>
      <p:sp>
        <p:nvSpPr>
          <p:cNvPr id="189" name="Google Shape;189;p17"/>
          <p:cNvSpPr txBox="1"/>
          <p:nvPr>
            <p:ph idx="4294967295" type="subTitle"/>
          </p:nvPr>
        </p:nvSpPr>
        <p:spPr>
          <a:xfrm>
            <a:off x="1275150" y="3312701"/>
            <a:ext cx="6593700" cy="1225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600"/>
              </a:spcBef>
              <a:spcAft>
                <a:spcPts val="0"/>
              </a:spcAft>
              <a:buClr>
                <a:schemeClr val="accent1"/>
              </a:buClr>
              <a:buSzPts val="2200"/>
              <a:buFont typeface="Raleway Thin"/>
              <a:buNone/>
            </a:pPr>
            <a:r>
              <a:rPr b="1" i="0" lang="en-US" sz="1800" u="none" cap="none" strike="noStrike">
                <a:solidFill>
                  <a:schemeClr val="lt1"/>
                </a:solidFill>
                <a:latin typeface="Raleway"/>
                <a:ea typeface="Raleway"/>
                <a:cs typeface="Raleway"/>
                <a:sym typeface="Raleway"/>
              </a:rPr>
              <a:t>Any questions?</a:t>
            </a:r>
            <a:endParaRPr b="1" i="0" sz="1800" u="none" cap="none" strike="noStrike">
              <a:solidFill>
                <a:schemeClr val="lt1"/>
              </a:solidFill>
              <a:latin typeface="Raleway"/>
              <a:ea typeface="Raleway"/>
              <a:cs typeface="Raleway"/>
              <a:sym typeface="Raleway"/>
            </a:endParaRPr>
          </a:p>
        </p:txBody>
      </p:sp>
      <p:sp>
        <p:nvSpPr>
          <p:cNvPr id="190" name="Google Shape;190;p17"/>
          <p:cNvSpPr/>
          <p:nvPr/>
        </p:nvSpPr>
        <p:spPr>
          <a:xfrm>
            <a:off x="3729600" y="702175"/>
            <a:ext cx="1684800" cy="1684800"/>
          </a:xfrm>
          <a:prstGeom prst="ellipse">
            <a:avLst/>
          </a:prstGeom>
          <a:solidFill>
            <a:schemeClr val="accent2"/>
          </a:solidFill>
          <a:ln>
            <a:noFill/>
          </a:ln>
          <a:effectLst>
            <a:outerShdw blurRad="242888" rotWithShape="0" algn="bl" dir="5400000" dist="85725">
              <a:schemeClr val="dk2">
                <a:alpha val="6196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7"/>
          <p:cNvSpPr/>
          <p:nvPr/>
        </p:nvSpPr>
        <p:spPr>
          <a:xfrm>
            <a:off x="4206245" y="1167159"/>
            <a:ext cx="731514" cy="675643"/>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txBox="1"/>
          <p:nvPr>
            <p:ph type="ctrTitle"/>
          </p:nvPr>
        </p:nvSpPr>
        <p:spPr>
          <a:xfrm>
            <a:off x="1064267" y="2506838"/>
            <a:ext cx="7065900" cy="11598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4800"/>
              <a:buNone/>
            </a:pPr>
            <a:r>
              <a:rPr lang="en-US"/>
              <a:t>ESTIMATION AND SCHEDULING OF SOFTWARE PROJECTS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type="title"/>
          </p:nvPr>
        </p:nvSpPr>
        <p:spPr>
          <a:xfrm>
            <a:off x="1039100" y="780625"/>
            <a:ext cx="7065900" cy="648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i="0" lang="en-US"/>
              <a:t>SOFTWARE SIZING</a:t>
            </a:r>
            <a:endParaRPr i="0"/>
          </a:p>
        </p:txBody>
      </p:sp>
      <p:sp>
        <p:nvSpPr>
          <p:cNvPr id="89" name="Google Shape;89;p3"/>
          <p:cNvSpPr txBox="1"/>
          <p:nvPr>
            <p:ph idx="1" type="body"/>
          </p:nvPr>
        </p:nvSpPr>
        <p:spPr>
          <a:xfrm>
            <a:off x="1039100" y="1593908"/>
            <a:ext cx="7240834" cy="3061981"/>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600"/>
              </a:spcBef>
              <a:spcAft>
                <a:spcPts val="0"/>
              </a:spcAft>
              <a:buClr>
                <a:schemeClr val="dk1"/>
              </a:buClr>
              <a:buSzPts val="2000"/>
              <a:buFont typeface="Noto Sans Symbols"/>
              <a:buChar char="⮚"/>
            </a:pPr>
            <a:r>
              <a:rPr lang="en-US" sz="2000">
                <a:solidFill>
                  <a:schemeClr val="dk1"/>
                </a:solidFill>
              </a:rPr>
              <a:t>It helps the project manager to further predict the effort and time which will be needed to build the project.</a:t>
            </a:r>
            <a:endParaRPr/>
          </a:p>
          <a:p>
            <a:pPr indent="-342900" lvl="0" marL="342900" rtl="0" algn="l">
              <a:lnSpc>
                <a:spcPct val="115000"/>
              </a:lnSpc>
              <a:spcBef>
                <a:spcPts val="600"/>
              </a:spcBef>
              <a:spcAft>
                <a:spcPts val="0"/>
              </a:spcAft>
              <a:buClr>
                <a:schemeClr val="dk1"/>
              </a:buClr>
              <a:buSzPts val="2000"/>
              <a:buFont typeface="Noto Sans Symbols"/>
              <a:buChar char="⮚"/>
            </a:pPr>
            <a:r>
              <a:rPr lang="en-US" sz="2000">
                <a:solidFill>
                  <a:schemeClr val="dk1"/>
                </a:solidFill>
              </a:rPr>
              <a:t>Various measures are used in project size estimation.</a:t>
            </a:r>
            <a:endParaRPr/>
          </a:p>
          <a:p>
            <a:pPr indent="-457200" lvl="0" marL="457200" rtl="0" algn="l">
              <a:lnSpc>
                <a:spcPct val="115000"/>
              </a:lnSpc>
              <a:spcBef>
                <a:spcPts val="600"/>
              </a:spcBef>
              <a:spcAft>
                <a:spcPts val="0"/>
              </a:spcAft>
              <a:buClr>
                <a:schemeClr val="dk1"/>
              </a:buClr>
              <a:buSzPts val="2000"/>
              <a:buFont typeface="Arial"/>
              <a:buAutoNum type="arabicPeriod"/>
            </a:pPr>
            <a:r>
              <a:rPr lang="en-US" sz="2000">
                <a:solidFill>
                  <a:schemeClr val="dk1"/>
                </a:solidFill>
              </a:rPr>
              <a:t>Lines of Code  </a:t>
            </a:r>
            <a:endParaRPr sz="2000">
              <a:solidFill>
                <a:schemeClr val="dk1"/>
              </a:solidFill>
            </a:endParaRPr>
          </a:p>
          <a:p>
            <a:pPr indent="-457200" lvl="0" marL="457200" rtl="0" algn="l">
              <a:lnSpc>
                <a:spcPct val="115000"/>
              </a:lnSpc>
              <a:spcBef>
                <a:spcPts val="600"/>
              </a:spcBef>
              <a:spcAft>
                <a:spcPts val="0"/>
              </a:spcAft>
              <a:buClr>
                <a:schemeClr val="dk1"/>
              </a:buClr>
              <a:buSzPts val="2000"/>
              <a:buFont typeface="Arial"/>
              <a:buAutoNum type="arabicPeriod"/>
            </a:pPr>
            <a:r>
              <a:rPr lang="en-US" sz="2000">
                <a:solidFill>
                  <a:schemeClr val="dk1"/>
                </a:solidFill>
              </a:rPr>
              <a:t>Number of entities in ER diagram  </a:t>
            </a:r>
            <a:endParaRPr sz="2000">
              <a:solidFill>
                <a:schemeClr val="dk1"/>
              </a:solidFill>
            </a:endParaRPr>
          </a:p>
          <a:p>
            <a:pPr indent="-457200" lvl="0" marL="457200" rtl="0" algn="l">
              <a:lnSpc>
                <a:spcPct val="115000"/>
              </a:lnSpc>
              <a:spcBef>
                <a:spcPts val="600"/>
              </a:spcBef>
              <a:spcAft>
                <a:spcPts val="0"/>
              </a:spcAft>
              <a:buClr>
                <a:schemeClr val="dk1"/>
              </a:buClr>
              <a:buSzPts val="2000"/>
              <a:buFont typeface="Arial"/>
              <a:buAutoNum type="arabicPeriod"/>
            </a:pPr>
            <a:r>
              <a:rPr lang="en-US" sz="2000">
                <a:solidFill>
                  <a:schemeClr val="dk1"/>
                </a:solidFill>
              </a:rPr>
              <a:t>Total number of processes in detailed data flow diagram</a:t>
            </a:r>
            <a:endParaRPr/>
          </a:p>
          <a:p>
            <a:pPr indent="-457200" lvl="0" marL="457200" rtl="0" algn="l">
              <a:lnSpc>
                <a:spcPct val="115000"/>
              </a:lnSpc>
              <a:spcBef>
                <a:spcPts val="600"/>
              </a:spcBef>
              <a:spcAft>
                <a:spcPts val="0"/>
              </a:spcAft>
              <a:buClr>
                <a:schemeClr val="dk1"/>
              </a:buClr>
              <a:buSzPts val="2000"/>
              <a:buFont typeface="Arial"/>
              <a:buAutoNum type="arabicPeriod"/>
            </a:pPr>
            <a:r>
              <a:rPr lang="en-US" sz="2000">
                <a:solidFill>
                  <a:schemeClr val="dk1"/>
                </a:solidFill>
              </a:rPr>
              <a:t>Function points </a:t>
            </a:r>
            <a:endParaRPr sz="2000">
              <a:solidFill>
                <a:schemeClr val="dk1"/>
              </a:solidFill>
            </a:endParaRPr>
          </a:p>
        </p:txBody>
      </p:sp>
      <p:sp>
        <p:nvSpPr>
          <p:cNvPr id="90" name="Google Shape;90;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idx="4294967295" type="subTitle"/>
          </p:nvPr>
        </p:nvSpPr>
        <p:spPr>
          <a:xfrm>
            <a:off x="964758" y="-110007"/>
            <a:ext cx="6593700" cy="1225200"/>
          </a:xfrm>
          <a:prstGeom prst="rect">
            <a:avLst/>
          </a:prstGeom>
          <a:noFill/>
          <a:ln>
            <a:noFill/>
          </a:ln>
        </p:spPr>
        <p:txBody>
          <a:bodyPr anchorCtr="0" anchor="t" bIns="0" lIns="0" spcFirstLastPara="1" rIns="0" wrap="square" tIns="0">
            <a:noAutofit/>
          </a:bodyPr>
          <a:lstStyle/>
          <a:p>
            <a:pPr indent="-342900" lvl="0" marL="342900" marR="0" rtl="0" algn="l">
              <a:lnSpc>
                <a:spcPct val="115000"/>
              </a:lnSpc>
              <a:spcBef>
                <a:spcPts val="600"/>
              </a:spcBef>
              <a:spcAft>
                <a:spcPts val="0"/>
              </a:spcAft>
              <a:buClr>
                <a:srgbClr val="0D181B"/>
              </a:buClr>
              <a:buSzPts val="2200"/>
              <a:buFont typeface="Raleway Thin"/>
              <a:buAutoNum type="arabicPeriod"/>
            </a:pPr>
            <a:r>
              <a:rPr b="1" i="0" lang="en-US" sz="2500" u="none" cap="none" strike="noStrike">
                <a:solidFill>
                  <a:srgbClr val="C00000"/>
                </a:solidFill>
                <a:latin typeface="Raleway Thin"/>
                <a:ea typeface="Raleway Thin"/>
                <a:cs typeface="Raleway Thin"/>
                <a:sym typeface="Raleway Thin"/>
              </a:rPr>
              <a:t>Lines of Code (LOC):</a:t>
            </a:r>
            <a:endParaRPr/>
          </a:p>
          <a:p>
            <a:pPr indent="-342900" lvl="0" marL="342900" marR="0" rtl="0" algn="just">
              <a:lnSpc>
                <a:spcPct val="115000"/>
              </a:lnSpc>
              <a:spcBef>
                <a:spcPts val="600"/>
              </a:spcBef>
              <a:spcAft>
                <a:spcPts val="0"/>
              </a:spcAft>
              <a:buClr>
                <a:srgbClr val="FF0000"/>
              </a:buClr>
              <a:buSzPts val="2500"/>
              <a:buFont typeface="Noto Sans Symbols"/>
              <a:buChar char="⮚"/>
            </a:pPr>
            <a:r>
              <a:rPr b="0" i="0" lang="en-US" sz="2500" u="none" cap="none" strike="noStrike">
                <a:solidFill>
                  <a:schemeClr val="dk1"/>
                </a:solidFill>
                <a:latin typeface="Raleway Thin"/>
                <a:ea typeface="Raleway Thin"/>
                <a:cs typeface="Raleway Thin"/>
                <a:sym typeface="Raleway Thin"/>
              </a:rPr>
              <a:t>LOC count the total number of lines of source code in a project. The units of LOC are:  </a:t>
            </a:r>
            <a:endParaRPr b="0" i="0" sz="2500" u="none" cap="none" strike="noStrike">
              <a:solidFill>
                <a:schemeClr val="dk1"/>
              </a:solidFill>
              <a:latin typeface="Raleway Thin"/>
              <a:ea typeface="Raleway Thin"/>
              <a:cs typeface="Raleway Thin"/>
              <a:sym typeface="Raleway Thin"/>
            </a:endParaRPr>
          </a:p>
          <a:p>
            <a:pPr indent="-342900" lvl="0" marL="342900" marR="0" rtl="0" algn="just">
              <a:lnSpc>
                <a:spcPct val="115000"/>
              </a:lnSpc>
              <a:spcBef>
                <a:spcPts val="600"/>
              </a:spcBef>
              <a:spcAft>
                <a:spcPts val="0"/>
              </a:spcAft>
              <a:buClr>
                <a:srgbClr val="FF0000"/>
              </a:buClr>
              <a:buSzPts val="2500"/>
              <a:buFont typeface="Noto Sans Symbols"/>
              <a:buChar char="⮚"/>
            </a:pPr>
            <a:r>
              <a:rPr b="0" i="0" lang="en-US" sz="2500" u="none" cap="none" strike="noStrike">
                <a:solidFill>
                  <a:schemeClr val="dk1"/>
                </a:solidFill>
                <a:latin typeface="Raleway Thin"/>
                <a:ea typeface="Raleway Thin"/>
                <a:cs typeface="Raleway Thin"/>
                <a:sym typeface="Raleway Thin"/>
              </a:rPr>
              <a:t>KLOC- Thousand lines of code  </a:t>
            </a:r>
            <a:endParaRPr b="0" i="0" sz="2500" u="none" cap="none" strike="noStrike">
              <a:solidFill>
                <a:schemeClr val="dk1"/>
              </a:solidFill>
              <a:latin typeface="Raleway Thin"/>
              <a:ea typeface="Raleway Thin"/>
              <a:cs typeface="Raleway Thin"/>
              <a:sym typeface="Raleway Thin"/>
            </a:endParaRPr>
          </a:p>
          <a:p>
            <a:pPr indent="-342900" lvl="0" marL="342900" marR="0" rtl="0" algn="just">
              <a:lnSpc>
                <a:spcPct val="115000"/>
              </a:lnSpc>
              <a:spcBef>
                <a:spcPts val="600"/>
              </a:spcBef>
              <a:spcAft>
                <a:spcPts val="0"/>
              </a:spcAft>
              <a:buClr>
                <a:srgbClr val="FF0000"/>
              </a:buClr>
              <a:buSzPts val="2500"/>
              <a:buFont typeface="Noto Sans Symbols"/>
              <a:buChar char="⮚"/>
            </a:pPr>
            <a:r>
              <a:rPr b="0" i="0" lang="en-US" sz="2500" u="none" cap="none" strike="noStrike">
                <a:solidFill>
                  <a:schemeClr val="dk1"/>
                </a:solidFill>
                <a:latin typeface="Raleway Thin"/>
                <a:ea typeface="Raleway Thin"/>
                <a:cs typeface="Raleway Thin"/>
                <a:sym typeface="Raleway Thin"/>
              </a:rPr>
              <a:t>NLOC- Non comment lines of code </a:t>
            </a:r>
            <a:endParaRPr/>
          </a:p>
          <a:p>
            <a:pPr indent="-342900" lvl="0" marL="342900" marR="0" rtl="0" algn="just">
              <a:lnSpc>
                <a:spcPct val="115000"/>
              </a:lnSpc>
              <a:spcBef>
                <a:spcPts val="600"/>
              </a:spcBef>
              <a:spcAft>
                <a:spcPts val="0"/>
              </a:spcAft>
              <a:buClr>
                <a:srgbClr val="FF0000"/>
              </a:buClr>
              <a:buSzPts val="2500"/>
              <a:buFont typeface="Noto Sans Symbols"/>
              <a:buChar char="⮚"/>
            </a:pPr>
            <a:r>
              <a:rPr b="0" i="0" lang="en-US" sz="2500" u="none" cap="none" strike="noStrike">
                <a:solidFill>
                  <a:schemeClr val="dk1"/>
                </a:solidFill>
                <a:latin typeface="Raleway Thin"/>
                <a:ea typeface="Raleway Thin"/>
                <a:cs typeface="Raleway Thin"/>
                <a:sym typeface="Raleway Thin"/>
              </a:rPr>
              <a:t>KDSI- Thousands of delivered source instruction</a:t>
            </a:r>
            <a:endParaRPr/>
          </a:p>
          <a:p>
            <a:pPr indent="-342900" lvl="0" marL="342900" marR="0" rtl="0" algn="just">
              <a:lnSpc>
                <a:spcPct val="115000"/>
              </a:lnSpc>
              <a:spcBef>
                <a:spcPts val="600"/>
              </a:spcBef>
              <a:spcAft>
                <a:spcPts val="0"/>
              </a:spcAft>
              <a:buClr>
                <a:srgbClr val="FF0000"/>
              </a:buClr>
              <a:buSzPts val="2500"/>
              <a:buFont typeface="Noto Sans Symbols"/>
              <a:buChar char="⮚"/>
            </a:pPr>
            <a:r>
              <a:rPr b="0" i="0" lang="en-US" sz="2500" u="none" cap="none" strike="noStrike">
                <a:solidFill>
                  <a:schemeClr val="dk1"/>
                </a:solidFill>
                <a:latin typeface="Raleway Thin"/>
                <a:ea typeface="Raleway Thin"/>
                <a:cs typeface="Raleway Thin"/>
                <a:sym typeface="Raleway Thin"/>
              </a:rPr>
              <a:t>The experts use it to predict the required size of various components of software and then add them to get the total size. </a:t>
            </a:r>
            <a:endParaRPr b="0" i="0" sz="2500" u="none" cap="none" strike="noStrike">
              <a:solidFill>
                <a:schemeClr val="dk1"/>
              </a:solidFill>
              <a:latin typeface="Raleway Thin"/>
              <a:ea typeface="Raleway Thin"/>
              <a:cs typeface="Raleway Thin"/>
              <a:sym typeface="Raleway Thin"/>
            </a:endParaRPr>
          </a:p>
          <a:p>
            <a:pPr indent="-203200" lvl="0" marL="342900" marR="0" rtl="0" algn="l">
              <a:lnSpc>
                <a:spcPct val="115000"/>
              </a:lnSpc>
              <a:spcBef>
                <a:spcPts val="600"/>
              </a:spcBef>
              <a:spcAft>
                <a:spcPts val="0"/>
              </a:spcAft>
              <a:buClr>
                <a:schemeClr val="accent1"/>
              </a:buClr>
              <a:buSzPts val="2200"/>
              <a:buFont typeface="Raleway Thin"/>
              <a:buNone/>
            </a:pPr>
            <a:r>
              <a:t/>
            </a:r>
            <a:endParaRPr b="1" i="0" sz="2500" u="none" cap="none" strike="noStrike">
              <a:solidFill>
                <a:schemeClr val="dk1"/>
              </a:solidFill>
              <a:latin typeface="Raleway Thin"/>
              <a:ea typeface="Raleway Thin"/>
              <a:cs typeface="Raleway Thin"/>
              <a:sym typeface="Raleway Thin"/>
            </a:endParaRPr>
          </a:p>
        </p:txBody>
      </p:sp>
      <p:sp>
        <p:nvSpPr>
          <p:cNvPr id="96" name="Google Shape;96;p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idx="1" type="body"/>
          </p:nvPr>
        </p:nvSpPr>
        <p:spPr>
          <a:xfrm>
            <a:off x="1039100" y="2161800"/>
            <a:ext cx="7065900" cy="819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600"/>
              </a:spcBef>
              <a:spcAft>
                <a:spcPts val="0"/>
              </a:spcAft>
              <a:buSzPts val="3200"/>
              <a:buNone/>
            </a:pPr>
            <a:r>
              <a:rPr lang="en-US" sz="2500"/>
              <a:t>2. Number of entities in ER diagram:</a:t>
            </a:r>
            <a:endParaRPr/>
          </a:p>
          <a:p>
            <a:pPr indent="-457200" lvl="0" marL="457200" rtl="0" algn="just">
              <a:lnSpc>
                <a:spcPct val="115000"/>
              </a:lnSpc>
              <a:spcBef>
                <a:spcPts val="600"/>
              </a:spcBef>
              <a:spcAft>
                <a:spcPts val="0"/>
              </a:spcAft>
              <a:buSzPts val="3200"/>
              <a:buFont typeface="Noto Sans Symbols"/>
              <a:buChar char="✔"/>
            </a:pPr>
            <a:r>
              <a:rPr lang="en-US" sz="2500"/>
              <a:t>It describes the entities and its relationships. </a:t>
            </a:r>
            <a:endParaRPr sz="2500"/>
          </a:p>
          <a:p>
            <a:pPr indent="-457200" lvl="0" marL="457200" rtl="0" algn="just">
              <a:lnSpc>
                <a:spcPct val="115000"/>
              </a:lnSpc>
              <a:spcBef>
                <a:spcPts val="600"/>
              </a:spcBef>
              <a:spcAft>
                <a:spcPts val="0"/>
              </a:spcAft>
              <a:buSzPts val="3200"/>
              <a:buFont typeface="Noto Sans Symbols"/>
              <a:buChar char="✔"/>
            </a:pPr>
            <a:r>
              <a:rPr lang="en-US" sz="2500"/>
              <a:t>The number of entities in ER model can be used to measure the estimation of size of project. </a:t>
            </a:r>
            <a:endParaRPr/>
          </a:p>
          <a:p>
            <a:pPr indent="-457200" lvl="0" marL="457200" rtl="0" algn="just">
              <a:lnSpc>
                <a:spcPct val="115000"/>
              </a:lnSpc>
              <a:spcBef>
                <a:spcPts val="600"/>
              </a:spcBef>
              <a:spcAft>
                <a:spcPts val="0"/>
              </a:spcAft>
              <a:buSzPts val="3200"/>
              <a:buFont typeface="Noto Sans Symbols"/>
              <a:buChar char="✔"/>
            </a:pPr>
            <a:r>
              <a:rPr lang="en-US" sz="2500"/>
              <a:t>Number of entities depends on the size of the project. </a:t>
            </a:r>
            <a:endParaRPr sz="2500"/>
          </a:p>
          <a:p>
            <a:pPr indent="-457200" lvl="0" marL="457200" rtl="0" algn="just">
              <a:lnSpc>
                <a:spcPct val="115000"/>
              </a:lnSpc>
              <a:spcBef>
                <a:spcPts val="600"/>
              </a:spcBef>
              <a:spcAft>
                <a:spcPts val="0"/>
              </a:spcAft>
              <a:buSzPts val="3200"/>
              <a:buFont typeface="Noto Sans Symbols"/>
              <a:buChar char="✔"/>
            </a:pPr>
            <a:r>
              <a:rPr lang="en-US" sz="2500"/>
              <a:t>This is because more entities needed more classes/structures thus leading to more coding.</a:t>
            </a:r>
            <a:endParaRPr sz="2500"/>
          </a:p>
        </p:txBody>
      </p:sp>
      <p:sp>
        <p:nvSpPr>
          <p:cNvPr id="102" name="Google Shape;102;p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384759" y="428288"/>
            <a:ext cx="7065900" cy="648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US"/>
              <a:t>3.Total number of processes in detailed data flow diagram:</a:t>
            </a:r>
            <a:endParaRPr/>
          </a:p>
        </p:txBody>
      </p:sp>
      <p:sp>
        <p:nvSpPr>
          <p:cNvPr id="108" name="Google Shape;108;p6"/>
          <p:cNvSpPr txBox="1"/>
          <p:nvPr>
            <p:ph idx="1" type="body"/>
          </p:nvPr>
        </p:nvSpPr>
        <p:spPr>
          <a:xfrm>
            <a:off x="1039100" y="1409350"/>
            <a:ext cx="7065900" cy="2741925"/>
          </a:xfrm>
          <a:prstGeom prst="rect">
            <a:avLst/>
          </a:prstGeom>
          <a:noFill/>
          <a:ln>
            <a:noFill/>
          </a:ln>
        </p:spPr>
        <p:txBody>
          <a:bodyPr anchorCtr="0" anchor="t" bIns="0" lIns="0" spcFirstLastPara="1" rIns="0" wrap="square" tIns="0">
            <a:noAutofit/>
          </a:bodyPr>
          <a:lstStyle/>
          <a:p>
            <a:pPr indent="-368300" lvl="0" marL="457200" rtl="0" algn="just">
              <a:lnSpc>
                <a:spcPct val="115000"/>
              </a:lnSpc>
              <a:spcBef>
                <a:spcPts val="600"/>
              </a:spcBef>
              <a:spcAft>
                <a:spcPts val="0"/>
              </a:spcAft>
              <a:buSzPts val="2200"/>
              <a:buFont typeface="Noto Sans Symbols"/>
              <a:buChar char="❑"/>
            </a:pPr>
            <a:r>
              <a:rPr lang="en-US"/>
              <a:t>Data Flow Diagram(DFD) represents the functional view of a software. </a:t>
            </a:r>
            <a:endParaRPr/>
          </a:p>
          <a:p>
            <a:pPr indent="-228600" lvl="0" marL="457200" rtl="0" algn="just">
              <a:lnSpc>
                <a:spcPct val="115000"/>
              </a:lnSpc>
              <a:spcBef>
                <a:spcPts val="600"/>
              </a:spcBef>
              <a:spcAft>
                <a:spcPts val="0"/>
              </a:spcAft>
              <a:buSzPts val="2200"/>
              <a:buFont typeface="Noto Sans Symbols"/>
              <a:buNone/>
            </a:pPr>
            <a:r>
              <a:t/>
            </a:r>
            <a:endParaRPr/>
          </a:p>
          <a:p>
            <a:pPr indent="-368300" lvl="0" marL="457200" rtl="0" algn="just">
              <a:lnSpc>
                <a:spcPct val="115000"/>
              </a:lnSpc>
              <a:spcBef>
                <a:spcPts val="600"/>
              </a:spcBef>
              <a:spcAft>
                <a:spcPts val="0"/>
              </a:spcAft>
              <a:buSzPts val="2200"/>
              <a:buFont typeface="Noto Sans Symbols"/>
              <a:buChar char="❑"/>
            </a:pPr>
            <a:r>
              <a:rPr lang="en-US"/>
              <a:t>The model depicts the main processes/functions involved in software and flow of data between them</a:t>
            </a:r>
            <a:endParaRPr/>
          </a:p>
        </p:txBody>
      </p:sp>
      <p:sp>
        <p:nvSpPr>
          <p:cNvPr id="109" name="Google Shape;109;p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p:nvPr/>
        </p:nvSpPr>
        <p:spPr>
          <a:xfrm>
            <a:off x="7298422" y="-6647"/>
            <a:ext cx="1864248" cy="1813196"/>
          </a:xfrm>
          <a:prstGeom prst="ellipse">
            <a:avLst/>
          </a:prstGeom>
          <a:solidFill>
            <a:srgbClr val="F1E2DD"/>
          </a:solidFill>
          <a:ln>
            <a:noFill/>
          </a:ln>
          <a:effectLst>
            <a:outerShdw blurRad="314325" rotWithShape="0" algn="bl" dir="5400000" dist="95250">
              <a:schemeClr val="accent6">
                <a:alpha val="7490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7"/>
          <p:cNvSpPr txBox="1"/>
          <p:nvPr>
            <p:ph idx="4294967295" type="ctrTitle"/>
          </p:nvPr>
        </p:nvSpPr>
        <p:spPr>
          <a:xfrm>
            <a:off x="-1" y="74744"/>
            <a:ext cx="6444563" cy="715025"/>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dk2"/>
              </a:buClr>
              <a:buSzPts val="3600"/>
              <a:buFont typeface="Playfair Display"/>
              <a:buNone/>
            </a:pPr>
            <a:r>
              <a:rPr b="1" i="1" lang="en-US" sz="4000" u="none" cap="none" strike="noStrike">
                <a:solidFill>
                  <a:schemeClr val="dk2"/>
                </a:solidFill>
                <a:latin typeface="Playfair Display"/>
                <a:ea typeface="Playfair Display"/>
                <a:cs typeface="Playfair Display"/>
                <a:sym typeface="Playfair Display"/>
              </a:rPr>
              <a:t>4.Function Point Analysis:</a:t>
            </a:r>
            <a:endParaRPr b="1" i="1" sz="4000" u="none" cap="none" strike="noStrike">
              <a:solidFill>
                <a:schemeClr val="accent6"/>
              </a:solidFill>
              <a:latin typeface="Playfair Display"/>
              <a:ea typeface="Playfair Display"/>
              <a:cs typeface="Playfair Display"/>
              <a:sym typeface="Playfair Display"/>
            </a:endParaRPr>
          </a:p>
        </p:txBody>
      </p:sp>
      <p:sp>
        <p:nvSpPr>
          <p:cNvPr id="116" name="Google Shape;116;p7"/>
          <p:cNvSpPr txBox="1"/>
          <p:nvPr>
            <p:ph idx="4294967295" type="subTitle"/>
          </p:nvPr>
        </p:nvSpPr>
        <p:spPr>
          <a:xfrm>
            <a:off x="378172" y="750739"/>
            <a:ext cx="6690415" cy="784800"/>
          </a:xfrm>
          <a:prstGeom prst="rect">
            <a:avLst/>
          </a:prstGeom>
          <a:noFill/>
          <a:ln>
            <a:noFill/>
          </a:ln>
        </p:spPr>
        <p:txBody>
          <a:bodyPr anchorCtr="0" anchor="t" bIns="0" lIns="0" spcFirstLastPara="1" rIns="0" wrap="square" tIns="0">
            <a:noAutofit/>
          </a:bodyPr>
          <a:lstStyle/>
          <a:p>
            <a:pPr indent="-342900" lvl="0" marL="342900" marR="0" rtl="0" algn="just">
              <a:lnSpc>
                <a:spcPct val="115000"/>
              </a:lnSpc>
              <a:spcBef>
                <a:spcPts val="600"/>
              </a:spcBef>
              <a:spcAft>
                <a:spcPts val="0"/>
              </a:spcAft>
              <a:buClr>
                <a:schemeClr val="accent1"/>
              </a:buClr>
              <a:buSzPts val="2200"/>
              <a:buFont typeface="Noto Sans Symbols"/>
              <a:buChar char="▪"/>
            </a:pPr>
            <a:r>
              <a:rPr b="0" i="0" lang="en-US" sz="2200" u="none" cap="none" strike="noStrike">
                <a:solidFill>
                  <a:srgbClr val="755B2A"/>
                </a:solidFill>
                <a:latin typeface="Raleway Thin"/>
                <a:ea typeface="Raleway Thin"/>
                <a:cs typeface="Raleway Thin"/>
                <a:sym typeface="Raleway Thin"/>
              </a:rPr>
              <a:t>The number and type of functions supported by the software are utilized to find </a:t>
            </a:r>
            <a:r>
              <a:rPr b="1" i="0" lang="en-US" sz="2200" u="none" cap="none" strike="noStrike">
                <a:solidFill>
                  <a:srgbClr val="755B2A"/>
                </a:solidFill>
                <a:latin typeface="Raleway Thin"/>
                <a:ea typeface="Raleway Thin"/>
                <a:cs typeface="Raleway Thin"/>
                <a:sym typeface="Raleway Thin"/>
              </a:rPr>
              <a:t>FPC(function point count). </a:t>
            </a:r>
            <a:endParaRPr b="1" i="0" sz="2200" u="none" cap="none" strike="noStrike">
              <a:solidFill>
                <a:srgbClr val="755B2A"/>
              </a:solidFill>
              <a:latin typeface="Raleway Thin"/>
              <a:ea typeface="Raleway Thin"/>
              <a:cs typeface="Raleway Thin"/>
              <a:sym typeface="Raleway Thin"/>
            </a:endParaRPr>
          </a:p>
          <a:p>
            <a:pPr indent="-342900" lvl="0" marL="342900" marR="0" rtl="0" algn="just">
              <a:lnSpc>
                <a:spcPct val="115000"/>
              </a:lnSpc>
              <a:spcBef>
                <a:spcPts val="600"/>
              </a:spcBef>
              <a:spcAft>
                <a:spcPts val="0"/>
              </a:spcAft>
              <a:buClr>
                <a:schemeClr val="accent1"/>
              </a:buClr>
              <a:buSzPts val="2200"/>
              <a:buFont typeface="Noto Sans Symbols"/>
              <a:buChar char="▪"/>
            </a:pPr>
            <a:r>
              <a:rPr b="0" i="0" lang="en-US" sz="2200" u="none" cap="none" strike="noStrike">
                <a:solidFill>
                  <a:srgbClr val="755B2A"/>
                </a:solidFill>
                <a:latin typeface="Raleway Thin"/>
                <a:ea typeface="Raleway Thin"/>
                <a:cs typeface="Raleway Thin"/>
                <a:sym typeface="Raleway Thin"/>
              </a:rPr>
              <a:t>The steps in function point analysis are:  </a:t>
            </a:r>
            <a:endParaRPr b="0" i="0" sz="2200" u="none" cap="none" strike="noStrike">
              <a:solidFill>
                <a:srgbClr val="755B2A"/>
              </a:solidFill>
              <a:latin typeface="Raleway Thin"/>
              <a:ea typeface="Raleway Thin"/>
              <a:cs typeface="Raleway Thin"/>
              <a:sym typeface="Raleway Thin"/>
            </a:endParaRPr>
          </a:p>
          <a:p>
            <a:pPr indent="-342900" lvl="0" marL="342900" marR="0" rtl="0" algn="just">
              <a:lnSpc>
                <a:spcPct val="115000"/>
              </a:lnSpc>
              <a:spcBef>
                <a:spcPts val="600"/>
              </a:spcBef>
              <a:spcAft>
                <a:spcPts val="0"/>
              </a:spcAft>
              <a:buClr>
                <a:schemeClr val="accent1"/>
              </a:buClr>
              <a:buSzPts val="2200"/>
              <a:buFont typeface="Noto Sans Symbols"/>
              <a:buChar char="✔"/>
            </a:pPr>
            <a:r>
              <a:rPr b="1" i="0" lang="en-US" sz="2200" u="none" cap="none" strike="noStrike">
                <a:solidFill>
                  <a:srgbClr val="755B2A"/>
                </a:solidFill>
                <a:latin typeface="Raleway Thin"/>
                <a:ea typeface="Raleway Thin"/>
                <a:cs typeface="Raleway Thin"/>
                <a:sym typeface="Raleway Thin"/>
              </a:rPr>
              <a:t>Count the number of functions of each proposed type.  </a:t>
            </a:r>
            <a:endParaRPr b="1" i="0" sz="2200" u="none" cap="none" strike="noStrike">
              <a:solidFill>
                <a:srgbClr val="755B2A"/>
              </a:solidFill>
              <a:latin typeface="Raleway Thin"/>
              <a:ea typeface="Raleway Thin"/>
              <a:cs typeface="Raleway Thin"/>
              <a:sym typeface="Raleway Thin"/>
            </a:endParaRPr>
          </a:p>
          <a:p>
            <a:pPr indent="-342900" lvl="0" marL="342900" marR="0" rtl="0" algn="just">
              <a:lnSpc>
                <a:spcPct val="115000"/>
              </a:lnSpc>
              <a:spcBef>
                <a:spcPts val="600"/>
              </a:spcBef>
              <a:spcAft>
                <a:spcPts val="0"/>
              </a:spcAft>
              <a:buClr>
                <a:schemeClr val="accent1"/>
              </a:buClr>
              <a:buSzPts val="2200"/>
              <a:buFont typeface="Noto Sans Symbols"/>
              <a:buChar char="✔"/>
            </a:pPr>
            <a:r>
              <a:rPr b="1" i="0" lang="en-US" sz="2200" u="none" cap="none" strike="noStrike">
                <a:solidFill>
                  <a:srgbClr val="755B2A"/>
                </a:solidFill>
                <a:latin typeface="Raleway Thin"/>
                <a:ea typeface="Raleway Thin"/>
                <a:cs typeface="Raleway Thin"/>
                <a:sym typeface="Raleway Thin"/>
              </a:rPr>
              <a:t>Compute the Unadjusted Function Points(UFP).</a:t>
            </a:r>
            <a:endParaRPr/>
          </a:p>
          <a:p>
            <a:pPr indent="-342900" lvl="0" marL="342900" marR="0" rtl="0" algn="just">
              <a:lnSpc>
                <a:spcPct val="115000"/>
              </a:lnSpc>
              <a:spcBef>
                <a:spcPts val="600"/>
              </a:spcBef>
              <a:spcAft>
                <a:spcPts val="0"/>
              </a:spcAft>
              <a:buClr>
                <a:schemeClr val="accent1"/>
              </a:buClr>
              <a:buSzPts val="2200"/>
              <a:buFont typeface="Noto Sans Symbols"/>
              <a:buChar char="✔"/>
            </a:pPr>
            <a:r>
              <a:rPr b="1" i="0" lang="en-US" sz="2200" u="none" cap="none" strike="noStrike">
                <a:solidFill>
                  <a:srgbClr val="755B2A"/>
                </a:solidFill>
                <a:latin typeface="Raleway Thin"/>
                <a:ea typeface="Raleway Thin"/>
                <a:cs typeface="Raleway Thin"/>
                <a:sym typeface="Raleway Thin"/>
              </a:rPr>
              <a:t>Find Total Degree of Influence(TDI).  </a:t>
            </a:r>
            <a:endParaRPr b="1" i="0" sz="2200" u="none" cap="none" strike="noStrike">
              <a:solidFill>
                <a:srgbClr val="755B2A"/>
              </a:solidFill>
              <a:latin typeface="Raleway Thin"/>
              <a:ea typeface="Raleway Thin"/>
              <a:cs typeface="Raleway Thin"/>
              <a:sym typeface="Raleway Thin"/>
            </a:endParaRPr>
          </a:p>
          <a:p>
            <a:pPr indent="-342900" lvl="0" marL="342900" marR="0" rtl="0" algn="just">
              <a:lnSpc>
                <a:spcPct val="115000"/>
              </a:lnSpc>
              <a:spcBef>
                <a:spcPts val="600"/>
              </a:spcBef>
              <a:spcAft>
                <a:spcPts val="0"/>
              </a:spcAft>
              <a:buClr>
                <a:schemeClr val="accent1"/>
              </a:buClr>
              <a:buSzPts val="2200"/>
              <a:buFont typeface="Noto Sans Symbols"/>
              <a:buChar char="✔"/>
            </a:pPr>
            <a:r>
              <a:rPr b="1" i="0" lang="en-US" sz="2200" u="none" cap="none" strike="noStrike">
                <a:solidFill>
                  <a:srgbClr val="755B2A"/>
                </a:solidFill>
                <a:latin typeface="Raleway Thin"/>
                <a:ea typeface="Raleway Thin"/>
                <a:cs typeface="Raleway Thin"/>
                <a:sym typeface="Raleway Thin"/>
              </a:rPr>
              <a:t>Compute Value Adjustment Factor(VAF).  </a:t>
            </a:r>
            <a:endParaRPr b="1" i="0" sz="2200" u="none" cap="none" strike="noStrike">
              <a:solidFill>
                <a:srgbClr val="755B2A"/>
              </a:solidFill>
              <a:latin typeface="Raleway Thin"/>
              <a:ea typeface="Raleway Thin"/>
              <a:cs typeface="Raleway Thin"/>
              <a:sym typeface="Raleway Thin"/>
            </a:endParaRPr>
          </a:p>
          <a:p>
            <a:pPr indent="-342900" lvl="0" marL="342900" marR="0" rtl="0" algn="just">
              <a:lnSpc>
                <a:spcPct val="115000"/>
              </a:lnSpc>
              <a:spcBef>
                <a:spcPts val="600"/>
              </a:spcBef>
              <a:spcAft>
                <a:spcPts val="0"/>
              </a:spcAft>
              <a:buClr>
                <a:schemeClr val="accent1"/>
              </a:buClr>
              <a:buSzPts val="2200"/>
              <a:buFont typeface="Noto Sans Symbols"/>
              <a:buChar char="✔"/>
            </a:pPr>
            <a:r>
              <a:rPr b="1" i="0" lang="en-US" sz="2200" u="none" cap="none" strike="noStrike">
                <a:solidFill>
                  <a:srgbClr val="755B2A"/>
                </a:solidFill>
                <a:latin typeface="Raleway Thin"/>
                <a:ea typeface="Raleway Thin"/>
                <a:cs typeface="Raleway Thin"/>
                <a:sym typeface="Raleway Thin"/>
              </a:rPr>
              <a:t>Find the Function Point Count(FPC).</a:t>
            </a:r>
            <a:endParaRPr b="1" i="0" sz="2200" u="none" cap="none" strike="noStrike">
              <a:solidFill>
                <a:srgbClr val="755B2A"/>
              </a:solidFill>
              <a:latin typeface="Raleway Thin"/>
              <a:ea typeface="Raleway Thin"/>
              <a:cs typeface="Raleway Thin"/>
              <a:sym typeface="Raleway Thin"/>
            </a:endParaRPr>
          </a:p>
        </p:txBody>
      </p:sp>
      <p:sp>
        <p:nvSpPr>
          <p:cNvPr id="117" name="Google Shape;117;p7"/>
          <p:cNvSpPr/>
          <p:nvPr/>
        </p:nvSpPr>
        <p:spPr>
          <a:xfrm>
            <a:off x="7983145" y="645705"/>
            <a:ext cx="1145591" cy="1160843"/>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18" name="Google Shape;118;p7"/>
          <p:cNvSpPr/>
          <p:nvPr/>
        </p:nvSpPr>
        <p:spPr>
          <a:xfrm rot="1473024">
            <a:off x="7391784" y="611594"/>
            <a:ext cx="669785" cy="652437"/>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19" name="Google Shape;119;p7"/>
          <p:cNvSpPr/>
          <p:nvPr/>
        </p:nvSpPr>
        <p:spPr>
          <a:xfrm>
            <a:off x="8281751" y="214751"/>
            <a:ext cx="293240" cy="28495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20" name="Google Shape;120;p7"/>
          <p:cNvSpPr/>
          <p:nvPr/>
        </p:nvSpPr>
        <p:spPr>
          <a:xfrm rot="2487194">
            <a:off x="7771941" y="325339"/>
            <a:ext cx="208629" cy="20273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21" name="Google Shape;121;p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type="title"/>
          </p:nvPr>
        </p:nvSpPr>
        <p:spPr>
          <a:xfrm>
            <a:off x="593118" y="453006"/>
            <a:ext cx="7636482" cy="46978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US" sz="2200"/>
              <a:t> Count the number of functions of each proposed type:</a:t>
            </a:r>
            <a:endParaRPr sz="2200"/>
          </a:p>
        </p:txBody>
      </p:sp>
      <p:sp>
        <p:nvSpPr>
          <p:cNvPr id="127" name="Google Shape;127;p8"/>
          <p:cNvSpPr txBox="1"/>
          <p:nvPr>
            <p:ph idx="1" type="body"/>
          </p:nvPr>
        </p:nvSpPr>
        <p:spPr>
          <a:xfrm>
            <a:off x="878558" y="1032194"/>
            <a:ext cx="6772201" cy="1945200"/>
          </a:xfrm>
          <a:prstGeom prst="rect">
            <a:avLst/>
          </a:prstGeom>
          <a:noFill/>
          <a:ln>
            <a:noFill/>
          </a:ln>
        </p:spPr>
        <p:txBody>
          <a:bodyPr anchorCtr="0" anchor="t" bIns="0" lIns="0" spcFirstLastPara="1" rIns="0" wrap="square" tIns="0">
            <a:noAutofit/>
          </a:bodyPr>
          <a:lstStyle/>
          <a:p>
            <a:pPr indent="-285750" lvl="0" marL="285750" rtl="0" algn="just">
              <a:lnSpc>
                <a:spcPct val="115000"/>
              </a:lnSpc>
              <a:spcBef>
                <a:spcPts val="600"/>
              </a:spcBef>
              <a:spcAft>
                <a:spcPts val="0"/>
              </a:spcAft>
              <a:buSzPts val="1800"/>
              <a:buFont typeface="Noto Sans Symbols"/>
              <a:buChar char="❖"/>
            </a:pPr>
            <a:r>
              <a:rPr b="1" lang="en-US"/>
              <a:t>External Inputs: </a:t>
            </a:r>
            <a:r>
              <a:rPr lang="en-US"/>
              <a:t>Functions related to data entering the system.  </a:t>
            </a:r>
            <a:endParaRPr/>
          </a:p>
          <a:p>
            <a:pPr indent="-285750" lvl="0" marL="285750" rtl="0" algn="just">
              <a:lnSpc>
                <a:spcPct val="115000"/>
              </a:lnSpc>
              <a:spcBef>
                <a:spcPts val="600"/>
              </a:spcBef>
              <a:spcAft>
                <a:spcPts val="0"/>
              </a:spcAft>
              <a:buSzPts val="1800"/>
              <a:buFont typeface="Noto Sans Symbols"/>
              <a:buChar char="❖"/>
            </a:pPr>
            <a:r>
              <a:rPr b="1" lang="en-US"/>
              <a:t>External outputs: </a:t>
            </a:r>
            <a:r>
              <a:rPr lang="en-US"/>
              <a:t>Functions related to data exiting the system.  </a:t>
            </a:r>
            <a:endParaRPr/>
          </a:p>
          <a:p>
            <a:pPr indent="-285750" lvl="0" marL="285750" rtl="0" algn="just">
              <a:lnSpc>
                <a:spcPct val="115000"/>
              </a:lnSpc>
              <a:spcBef>
                <a:spcPts val="600"/>
              </a:spcBef>
              <a:spcAft>
                <a:spcPts val="0"/>
              </a:spcAft>
              <a:buSzPts val="1800"/>
              <a:buFont typeface="Noto Sans Symbols"/>
              <a:buChar char="❖"/>
            </a:pPr>
            <a:r>
              <a:rPr b="1" lang="en-US"/>
              <a:t>External Inquiries: </a:t>
            </a:r>
            <a:r>
              <a:rPr lang="en-US"/>
              <a:t>They leads to data retrieval from system but don’t change the system.  </a:t>
            </a:r>
            <a:endParaRPr/>
          </a:p>
          <a:p>
            <a:pPr indent="-285750" lvl="0" marL="285750" rtl="0" algn="just">
              <a:lnSpc>
                <a:spcPct val="115000"/>
              </a:lnSpc>
              <a:spcBef>
                <a:spcPts val="600"/>
              </a:spcBef>
              <a:spcAft>
                <a:spcPts val="0"/>
              </a:spcAft>
              <a:buSzPts val="1800"/>
              <a:buFont typeface="Noto Sans Symbols"/>
              <a:buChar char="❖"/>
            </a:pPr>
            <a:r>
              <a:rPr b="1" lang="en-US"/>
              <a:t>Internal Files: </a:t>
            </a:r>
            <a:r>
              <a:rPr lang="en-US"/>
              <a:t>Logical files maintained within the system. Log files are not included here.  </a:t>
            </a:r>
            <a:endParaRPr/>
          </a:p>
          <a:p>
            <a:pPr indent="-285750" lvl="0" marL="285750" rtl="0" algn="just">
              <a:lnSpc>
                <a:spcPct val="115000"/>
              </a:lnSpc>
              <a:spcBef>
                <a:spcPts val="600"/>
              </a:spcBef>
              <a:spcAft>
                <a:spcPts val="0"/>
              </a:spcAft>
              <a:buSzPts val="1800"/>
              <a:buFont typeface="Noto Sans Symbols"/>
              <a:buChar char="❖"/>
            </a:pPr>
            <a:r>
              <a:rPr b="1" lang="en-US"/>
              <a:t>External interface Files: </a:t>
            </a:r>
            <a:r>
              <a:rPr lang="en-US"/>
              <a:t>These are logical files for other applications which are used by our system.</a:t>
            </a:r>
            <a:endParaRPr/>
          </a:p>
        </p:txBody>
      </p:sp>
      <p:sp>
        <p:nvSpPr>
          <p:cNvPr id="128" name="Google Shape;128;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4294967295" type="ctrTitle"/>
          </p:nvPr>
        </p:nvSpPr>
        <p:spPr>
          <a:xfrm>
            <a:off x="182461" y="0"/>
            <a:ext cx="8550478" cy="58722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dk2"/>
              </a:buClr>
              <a:buSzPts val="3600"/>
              <a:buFont typeface="Playfair Display"/>
              <a:buNone/>
            </a:pPr>
            <a:r>
              <a:rPr b="1" i="1" lang="en-US" sz="2800" u="none" cap="none" strike="noStrike">
                <a:solidFill>
                  <a:schemeClr val="dk2"/>
                </a:solidFill>
                <a:latin typeface="Playfair Display"/>
                <a:ea typeface="Playfair Display"/>
                <a:cs typeface="Playfair Display"/>
                <a:sym typeface="Playfair Display"/>
              </a:rPr>
              <a:t> </a:t>
            </a:r>
            <a:r>
              <a:rPr b="1" i="1" lang="en-US" sz="3000" u="none" cap="none" strike="noStrike">
                <a:solidFill>
                  <a:schemeClr val="dk2"/>
                </a:solidFill>
                <a:latin typeface="Playfair Display"/>
                <a:ea typeface="Playfair Display"/>
                <a:cs typeface="Playfair Display"/>
                <a:sym typeface="Playfair Display"/>
              </a:rPr>
              <a:t>Compute the Unadjusted Function Points(UFP):</a:t>
            </a:r>
            <a:endParaRPr b="1" i="1" sz="3000" u="none" cap="none" strike="noStrike">
              <a:solidFill>
                <a:schemeClr val="accent6"/>
              </a:solidFill>
              <a:latin typeface="Playfair Display"/>
              <a:ea typeface="Playfair Display"/>
              <a:cs typeface="Playfair Display"/>
              <a:sym typeface="Playfair Display"/>
            </a:endParaRPr>
          </a:p>
        </p:txBody>
      </p:sp>
      <p:pic>
        <p:nvPicPr>
          <p:cNvPr id="134" name="Google Shape;134;p9"/>
          <p:cNvPicPr preferRelativeResize="0"/>
          <p:nvPr/>
        </p:nvPicPr>
        <p:blipFill rotWithShape="1">
          <a:blip r:embed="rId3">
            <a:alphaModFix/>
          </a:blip>
          <a:srcRect b="58914" l="38375" r="20219" t="21587"/>
          <a:stretch/>
        </p:blipFill>
        <p:spPr>
          <a:xfrm>
            <a:off x="694703" y="788564"/>
            <a:ext cx="6310103" cy="1671625"/>
          </a:xfrm>
          <a:prstGeom prst="rect">
            <a:avLst/>
          </a:prstGeom>
          <a:noFill/>
          <a:ln>
            <a:noFill/>
          </a:ln>
        </p:spPr>
      </p:pic>
      <p:sp>
        <p:nvSpPr>
          <p:cNvPr id="135" name="Google Shape;135;p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136" name="Google Shape;136;p9"/>
          <p:cNvPicPr preferRelativeResize="0"/>
          <p:nvPr/>
        </p:nvPicPr>
        <p:blipFill rotWithShape="1">
          <a:blip r:embed="rId4">
            <a:alphaModFix/>
          </a:blip>
          <a:srcRect b="33185" l="38550" r="20338" t="46122"/>
          <a:stretch/>
        </p:blipFill>
        <p:spPr>
          <a:xfrm>
            <a:off x="717177" y="2460189"/>
            <a:ext cx="6265153" cy="17737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ll template">
  <a:themeElements>
    <a:clrScheme name="Custom 347">
      <a:dk1>
        <a:srgbClr val="535B5D"/>
      </a:dk1>
      <a:lt1>
        <a:srgbClr val="FFFFFF"/>
      </a:lt1>
      <a:dk2>
        <a:srgbClr val="557B83"/>
      </a:dk2>
      <a:lt2>
        <a:srgbClr val="EFF2F3"/>
      </a:lt2>
      <a:accent1>
        <a:srgbClr val="8AB7C4"/>
      </a:accent1>
      <a:accent2>
        <a:srgbClr val="BED7DE"/>
      </a:accent2>
      <a:accent3>
        <a:srgbClr val="CCAE74"/>
      </a:accent3>
      <a:accent4>
        <a:srgbClr val="E5DBC8"/>
      </a:accent4>
      <a:accent5>
        <a:srgbClr val="EC9D82"/>
      </a:accent5>
      <a:accent6>
        <a:srgbClr val="92685D"/>
      </a:accent6>
      <a:hlink>
        <a:srgbClr val="557B8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lap</dc:creator>
</cp:coreProperties>
</file>